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3" r:id="rId3"/>
    <p:sldId id="274" r:id="rId4"/>
    <p:sldId id="275" r:id="rId5"/>
    <p:sldId id="281" r:id="rId6"/>
    <p:sldId id="257" r:id="rId7"/>
    <p:sldId id="299" r:id="rId8"/>
    <p:sldId id="298" r:id="rId9"/>
    <p:sldId id="300" r:id="rId10"/>
    <p:sldId id="295" r:id="rId11"/>
    <p:sldId id="263" r:id="rId12"/>
    <p:sldId id="267" r:id="rId13"/>
    <p:sldId id="268" r:id="rId14"/>
    <p:sldId id="272" r:id="rId15"/>
    <p:sldId id="301" r:id="rId16"/>
    <p:sldId id="302" r:id="rId17"/>
  </p:sldIdLst>
  <p:sldSz cx="9144000" cy="51435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705" autoAdjust="0"/>
  </p:normalViewPr>
  <p:slideViewPr>
    <p:cSldViewPr snapToGrid="0" snapToObjects="1">
      <p:cViewPr>
        <p:scale>
          <a:sx n="121" d="100"/>
          <a:sy n="121" d="100"/>
        </p:scale>
        <p:origin x="-58" y="-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Mappe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Tabelle1!$A$2:$A$47</c:f>
              <c:strCache>
                <c:ptCount val="46"/>
                <c:pt idx="0">
                  <c:v>Albania</c:v>
                </c:pt>
                <c:pt idx="1">
                  <c:v>Andorra</c:v>
                </c:pt>
                <c:pt idx="2">
                  <c:v>Austria</c:v>
                </c:pt>
                <c:pt idx="3">
                  <c:v>Belarus</c:v>
                </c:pt>
                <c:pt idx="4">
                  <c:v>Belgium</c:v>
                </c:pt>
                <c:pt idx="5">
                  <c:v>Bosnia and Herzegovina</c:v>
                </c:pt>
                <c:pt idx="6">
                  <c:v>Bulgaria</c:v>
                </c:pt>
                <c:pt idx="7">
                  <c:v>Croatia</c:v>
                </c:pt>
                <c:pt idx="8">
                  <c:v>Cyprus</c:v>
                </c:pt>
                <c:pt idx="9">
                  <c:v>Czech Republic</c:v>
                </c:pt>
                <c:pt idx="10">
                  <c:v>Denmark</c:v>
                </c:pt>
                <c:pt idx="11">
                  <c:v>Estonia</c:v>
                </c:pt>
                <c:pt idx="12">
                  <c:v>Finnland</c:v>
                </c:pt>
                <c:pt idx="13">
                  <c:v>FYROM</c:v>
                </c:pt>
                <c:pt idx="14">
                  <c:v>France</c:v>
                </c:pt>
                <c:pt idx="15">
                  <c:v>Georgia</c:v>
                </c:pt>
                <c:pt idx="16">
                  <c:v>Germany</c:v>
                </c:pt>
                <c:pt idx="17">
                  <c:v>Greece</c:v>
                </c:pt>
                <c:pt idx="18">
                  <c:v>Hungary</c:v>
                </c:pt>
                <c:pt idx="19">
                  <c:v>Iceland</c:v>
                </c:pt>
                <c:pt idx="20">
                  <c:v>Ireland</c:v>
                </c:pt>
                <c:pt idx="21">
                  <c:v>Israel</c:v>
                </c:pt>
                <c:pt idx="22">
                  <c:v>Italy</c:v>
                </c:pt>
                <c:pt idx="23">
                  <c:v>Kosovo</c:v>
                </c:pt>
                <c:pt idx="24">
                  <c:v>Latvia</c:v>
                </c:pt>
                <c:pt idx="25">
                  <c:v>Liechtenstein</c:v>
                </c:pt>
                <c:pt idx="26">
                  <c:v>Lithuania</c:v>
                </c:pt>
                <c:pt idx="27">
                  <c:v>Luxemburg</c:v>
                </c:pt>
                <c:pt idx="28">
                  <c:v>Malta</c:v>
                </c:pt>
                <c:pt idx="29">
                  <c:v>Moldova</c:v>
                </c:pt>
                <c:pt idx="30">
                  <c:v>Montenegro</c:v>
                </c:pt>
                <c:pt idx="31">
                  <c:v>Netherlands</c:v>
                </c:pt>
                <c:pt idx="32">
                  <c:v>Norway</c:v>
                </c:pt>
                <c:pt idx="33">
                  <c:v>Poland</c:v>
                </c:pt>
                <c:pt idx="34">
                  <c:v>Portugal</c:v>
                </c:pt>
                <c:pt idx="35">
                  <c:v>Romania</c:v>
                </c:pt>
                <c:pt idx="36">
                  <c:v>Serbia</c:v>
                </c:pt>
                <c:pt idx="37">
                  <c:v>Slovakia</c:v>
                </c:pt>
                <c:pt idx="38">
                  <c:v>Slovenia</c:v>
                </c:pt>
                <c:pt idx="39">
                  <c:v>Spain</c:v>
                </c:pt>
                <c:pt idx="40">
                  <c:v>Sweden</c:v>
                </c:pt>
                <c:pt idx="41">
                  <c:v>Switzerland</c:v>
                </c:pt>
                <c:pt idx="42">
                  <c:v>Turkey</c:v>
                </c:pt>
                <c:pt idx="43">
                  <c:v>Ukraine</c:v>
                </c:pt>
                <c:pt idx="44">
                  <c:v>United Kingdom</c:v>
                </c:pt>
                <c:pt idx="45">
                  <c:v>average Council of Europe</c:v>
                </c:pt>
              </c:strCache>
            </c:strRef>
          </c:cat>
          <c:val>
            <c:numRef>
              <c:f>Tabelle1!$B$2:$B$47</c:f>
              <c:numCache>
                <c:formatCode>0</c:formatCode>
                <c:ptCount val="46"/>
                <c:pt idx="0">
                  <c:v>52213.114754098358</c:v>
                </c:pt>
                <c:pt idx="1">
                  <c:v>11144.857142857143</c:v>
                </c:pt>
                <c:pt idx="2">
                  <c:v>4055.1887511916111</c:v>
                </c:pt>
                <c:pt idx="3">
                  <c:v>80548.305084745763</c:v>
                </c:pt>
                <c:pt idx="4">
                  <c:v>19022.057724957554</c:v>
                </c:pt>
                <c:pt idx="5">
                  <c:v>26379.310344827587</c:v>
                </c:pt>
                <c:pt idx="6">
                  <c:v>27342.177358490568</c:v>
                </c:pt>
                <c:pt idx="7">
                  <c:v>7651.7117117117114</c:v>
                </c:pt>
                <c:pt idx="8">
                  <c:v>2257.8947368421054</c:v>
                </c:pt>
                <c:pt idx="9">
                  <c:v>1679.8368488334931</c:v>
                </c:pt>
                <c:pt idx="10">
                  <c:v>57420.765306122448</c:v>
                </c:pt>
                <c:pt idx="11">
                  <c:v>6177.5539906103286</c:v>
                </c:pt>
                <c:pt idx="12">
                  <c:v>17416.198083067091</c:v>
                </c:pt>
                <c:pt idx="13">
                  <c:v>25707.317073170732</c:v>
                </c:pt>
                <c:pt idx="14">
                  <c:v>1796.5139669376399</c:v>
                </c:pt>
                <c:pt idx="15">
                  <c:v>60041.666666666664</c:v>
                </c:pt>
                <c:pt idx="16">
                  <c:v>7140.4578803146824</c:v>
                </c:pt>
                <c:pt idx="17">
                  <c:v>33823.350769230768</c:v>
                </c:pt>
                <c:pt idx="18">
                  <c:v>3086.2230552952201</c:v>
                </c:pt>
                <c:pt idx="19">
                  <c:v>4500</c:v>
                </c:pt>
                <c:pt idx="20">
                  <c:v>36539.9126984127</c:v>
                </c:pt>
                <c:pt idx="21">
                  <c:v>30084.615384615383</c:v>
                </c:pt>
                <c:pt idx="22">
                  <c:v>7592.1393954534096</c:v>
                </c:pt>
                <c:pt idx="23">
                  <c:v>1432.5396825396826</c:v>
                </c:pt>
                <c:pt idx="24">
                  <c:v>16819.058823529413</c:v>
                </c:pt>
                <c:pt idx="25">
                  <c:v>3464.6363636363635</c:v>
                </c:pt>
                <c:pt idx="26">
                  <c:v>49057.866666666669</c:v>
                </c:pt>
                <c:pt idx="27">
                  <c:v>5233.1428571428569</c:v>
                </c:pt>
                <c:pt idx="28">
                  <c:v>6372.0588235294117</c:v>
                </c:pt>
                <c:pt idx="29">
                  <c:v>2061.3460393091127</c:v>
                </c:pt>
                <c:pt idx="30">
                  <c:v>27043.478260869564</c:v>
                </c:pt>
                <c:pt idx="31">
                  <c:v>43152.023076923077</c:v>
                </c:pt>
                <c:pt idx="32">
                  <c:v>11897.196261682244</c:v>
                </c:pt>
                <c:pt idx="33">
                  <c:v>15416.763716459751</c:v>
                </c:pt>
                <c:pt idx="34">
                  <c:v>3066.8532352941174</c:v>
                </c:pt>
                <c:pt idx="35">
                  <c:v>6269.2995913234836</c:v>
                </c:pt>
                <c:pt idx="36">
                  <c:v>54413.793103448275</c:v>
                </c:pt>
                <c:pt idx="37">
                  <c:v>1848.4467576791808</c:v>
                </c:pt>
                <c:pt idx="38">
                  <c:v>9722.0990566037744</c:v>
                </c:pt>
                <c:pt idx="39">
                  <c:v>5688.326810176125</c:v>
                </c:pt>
                <c:pt idx="40">
                  <c:v>33327.11724137931</c:v>
                </c:pt>
                <c:pt idx="41">
                  <c:v>3533.4337349397592</c:v>
                </c:pt>
                <c:pt idx="42">
                  <c:v>3850.5712109672504</c:v>
                </c:pt>
                <c:pt idx="43">
                  <c:v>4128.7092328892968</c:v>
                </c:pt>
                <c:pt idx="44">
                  <c:v>153480.33651551313</c:v>
                </c:pt>
                <c:pt idx="45">
                  <c:v>5309.855238183417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870976"/>
        <c:axId val="112190592"/>
      </c:barChart>
      <c:catAx>
        <c:axId val="7787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2190592"/>
        <c:crosses val="autoZero"/>
        <c:auto val="1"/>
        <c:lblAlgn val="ctr"/>
        <c:lblOffset val="100"/>
        <c:noMultiLvlLbl val="0"/>
      </c:catAx>
      <c:valAx>
        <c:axId val="112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7870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9B1AD-3B68-1344-9B70-8C305B9C6D7F}" type="datetimeFigureOut">
              <a:rPr lang="de-DE" smtClean="0"/>
              <a:t>17.08.2019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AB5DF-9EBC-7E4E-A350-4299695E6B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7040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6167E-657F-CA4A-8C88-2991ADF60932}" type="datetimeFigureOut">
              <a:rPr lang="de-DE" smtClean="0"/>
              <a:t>17.08.2019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976EF-369E-DA47-B867-37D3F48E6E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67805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703319" y="2951685"/>
            <a:ext cx="7145876" cy="730388"/>
          </a:xfrm>
        </p:spPr>
        <p:txBody>
          <a:bodyPr/>
          <a:lstStyle>
            <a:lvl1pPr algn="l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defRPr>
            </a:lvl1pPr>
          </a:lstStyle>
          <a:p>
            <a:r>
              <a:rPr lang="de-AT" dirty="0" smtClean="0"/>
              <a:t>MASTERTITELFORMAT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03320" y="3773403"/>
            <a:ext cx="7145875" cy="102379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dirty="0" smtClean="0"/>
              <a:t>Master-Untertitelformat bearbeiten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95959"/>
                </a:solidFill>
                <a:latin typeface="Helvetica"/>
                <a:cs typeface="Helvetica"/>
              </a:defRPr>
            </a:lvl1pPr>
          </a:lstStyle>
          <a:p>
            <a:fld id="{6F10A766-2663-B84C-829A-17059490FED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5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194" y="4837906"/>
            <a:ext cx="242726" cy="24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38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52925" y="342900"/>
            <a:ext cx="7226506" cy="857250"/>
          </a:xfrm>
        </p:spPr>
        <p:txBody>
          <a:bodyPr/>
          <a:lstStyle>
            <a:lvl1pPr algn="l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AT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52925" y="1200151"/>
            <a:ext cx="7226507" cy="3394472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AT" dirty="0" smtClean="0"/>
              <a:t>Mastertextformat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099A6261-B3C1-2C40-BC4E-9CFCAD24F56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0121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254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91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7457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336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730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86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040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080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19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"/>
            <a:ext cx="9143999" cy="5142895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81584" y="342900"/>
            <a:ext cx="736761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81584" y="1200151"/>
            <a:ext cx="7367611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 dirty="0" smtClean="0"/>
              <a:t>Mastertextformat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950103" y="478994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95959"/>
                </a:solidFill>
                <a:latin typeface="Helvetica"/>
                <a:cs typeface="Helvetica"/>
              </a:defRPr>
            </a:lvl1pPr>
          </a:lstStyle>
          <a:p>
            <a:fld id="{A591586C-A924-2844-B95A-B6BD51A3253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983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595959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595959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595959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595959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595959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223404" y="909113"/>
            <a:ext cx="5459413" cy="21336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Internal Infrastructure of </a:t>
            </a:r>
            <a:r>
              <a:rPr lang="en-GB" dirty="0" err="1" smtClean="0"/>
              <a:t>municipialities</a:t>
            </a:r>
            <a:r>
              <a:rPr lang="en-GB" dirty="0" smtClean="0"/>
              <a:t/>
            </a:r>
            <a:br>
              <a:rPr lang="en-GB" dirty="0" smtClean="0"/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998663" y="2824163"/>
            <a:ext cx="7145337" cy="1973262"/>
          </a:xfrm>
        </p:spPr>
        <p:txBody>
          <a:bodyPr>
            <a:normAutofit/>
          </a:bodyPr>
          <a:lstStyle/>
          <a:p>
            <a:r>
              <a:rPr lang="de-DE" sz="1600" i="1" dirty="0" smtClean="0"/>
              <a:t>Hannes PRESSL, Major </a:t>
            </a:r>
            <a:r>
              <a:rPr lang="de-DE" sz="1600" i="1" dirty="0" err="1" smtClean="0"/>
              <a:t>of</a:t>
            </a:r>
            <a:r>
              <a:rPr lang="de-DE" sz="1600" i="1" dirty="0" smtClean="0"/>
              <a:t> Ardagger</a:t>
            </a:r>
          </a:p>
          <a:p>
            <a:r>
              <a:rPr lang="de-DE" sz="1600" i="1" dirty="0" err="1"/>
              <a:t>V</a:t>
            </a:r>
            <a:r>
              <a:rPr lang="de-DE" sz="1600" i="1" dirty="0" err="1" smtClean="0"/>
              <a:t>ice</a:t>
            </a:r>
            <a:r>
              <a:rPr lang="de-DE" sz="1600" i="1" dirty="0" smtClean="0"/>
              <a:t> </a:t>
            </a:r>
            <a:r>
              <a:rPr lang="de-DE" sz="1600" i="1" dirty="0" err="1"/>
              <a:t>P</a:t>
            </a:r>
            <a:r>
              <a:rPr lang="de-DE" sz="1600" i="1" dirty="0" err="1" smtClean="0"/>
              <a:t>resident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of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the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Lower</a:t>
            </a:r>
            <a:r>
              <a:rPr lang="de-DE" sz="1600" i="1" dirty="0" smtClean="0"/>
              <a:t> Austrian </a:t>
            </a:r>
            <a:r>
              <a:rPr lang="de-DE" sz="1600" i="1" dirty="0" err="1" smtClean="0"/>
              <a:t>Association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of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Municipalities</a:t>
            </a:r>
            <a:endParaRPr lang="de-DE" sz="1600" i="1" dirty="0" smtClean="0"/>
          </a:p>
          <a:p>
            <a:r>
              <a:rPr lang="de-DE" sz="1600" i="1" dirty="0" smtClean="0"/>
              <a:t>on behalf </a:t>
            </a:r>
            <a:r>
              <a:rPr lang="de-DE" sz="1600" i="1" dirty="0" err="1" smtClean="0"/>
              <a:t>of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the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austrian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Association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of</a:t>
            </a:r>
            <a:r>
              <a:rPr lang="de-DE" sz="1600" i="1" dirty="0" smtClean="0"/>
              <a:t> </a:t>
            </a:r>
            <a:r>
              <a:rPr lang="de-DE" sz="1600" i="1" dirty="0" err="1"/>
              <a:t>Municipalities</a:t>
            </a:r>
            <a:endParaRPr lang="de-DE" sz="1600" i="1" dirty="0"/>
          </a:p>
          <a:p>
            <a:endParaRPr lang="de-DE" sz="1600" i="1" dirty="0"/>
          </a:p>
        </p:txBody>
      </p:sp>
    </p:spTree>
    <p:extLst>
      <p:ext uri="{BB962C8B-B14F-4D97-AF65-F5344CB8AC3E}">
        <p14:creationId xmlns:p14="http://schemas.microsoft.com/office/powerpoint/2010/main" val="229865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734" y="2741710"/>
            <a:ext cx="4194909" cy="232207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282" y="771525"/>
            <a:ext cx="4807719" cy="30234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3600" dirty="0" err="1" smtClean="0"/>
              <a:t>Municipalities</a:t>
            </a:r>
            <a:r>
              <a:rPr lang="de-AT" sz="3600" dirty="0" smtClean="0"/>
              <a:t> in Austria</a:t>
            </a:r>
            <a:endParaRPr lang="de-AT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1060689" y="1118553"/>
            <a:ext cx="230051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400" b="1" dirty="0" err="1" smtClean="0">
                <a:solidFill>
                  <a:srgbClr val="FF0000"/>
                </a:solidFill>
              </a:rPr>
              <a:t>Whole</a:t>
            </a:r>
            <a:r>
              <a:rPr lang="de-AT" sz="1400" b="1" dirty="0" smtClean="0">
                <a:solidFill>
                  <a:srgbClr val="FF0000"/>
                </a:solidFill>
              </a:rPr>
              <a:t> Country Size: 87.000km2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400" b="1" dirty="0" smtClean="0">
                <a:solidFill>
                  <a:srgbClr val="FF0000"/>
                </a:solidFill>
              </a:rPr>
              <a:t>2098 </a:t>
            </a:r>
            <a:r>
              <a:rPr lang="de-AT" sz="1400" b="1" dirty="0" err="1" smtClean="0">
                <a:solidFill>
                  <a:srgbClr val="FF0000"/>
                </a:solidFill>
              </a:rPr>
              <a:t>municipalities</a:t>
            </a:r>
            <a:r>
              <a:rPr lang="de-AT" sz="1400" b="1" dirty="0" smtClean="0">
                <a:solidFill>
                  <a:srgbClr val="FF0000"/>
                </a:solidFill>
              </a:rPr>
              <a:t> in Austria</a:t>
            </a:r>
            <a:endParaRPr lang="de-A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6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3600" dirty="0" smtClean="0"/>
              <a:t>Size </a:t>
            </a:r>
            <a:r>
              <a:rPr lang="de-AT" sz="3600" dirty="0" err="1" smtClean="0"/>
              <a:t>of</a:t>
            </a:r>
            <a:r>
              <a:rPr lang="de-AT" sz="3600" dirty="0" smtClean="0"/>
              <a:t> Austrian </a:t>
            </a:r>
            <a:r>
              <a:rPr lang="de-AT" sz="3600" dirty="0" err="1" smtClean="0"/>
              <a:t>municipalities</a:t>
            </a:r>
            <a:endParaRPr lang="de-AT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591" y="1200150"/>
            <a:ext cx="2398226" cy="3470375"/>
          </a:xfrm>
          <a:prstGeom prst="rect">
            <a:avLst/>
          </a:prstGeom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652925" y="1200151"/>
            <a:ext cx="7226507" cy="3180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88% </a:t>
            </a:r>
            <a:r>
              <a:rPr lang="de-DE" sz="2400" dirty="0" err="1" smtClean="0"/>
              <a:t>communities</a:t>
            </a:r>
            <a:r>
              <a:rPr lang="de-DE" sz="2400" dirty="0" smtClean="0"/>
              <a:t> </a:t>
            </a:r>
            <a:r>
              <a:rPr lang="de-DE" sz="2400" dirty="0" err="1" smtClean="0"/>
              <a:t>have</a:t>
            </a:r>
            <a:endParaRPr lang="de-DE" sz="2400" dirty="0" smtClean="0"/>
          </a:p>
          <a:p>
            <a:pPr marL="0" indent="0">
              <a:buNone/>
            </a:pPr>
            <a:r>
              <a:rPr lang="de-DE" sz="2400" dirty="0" err="1" smtClean="0"/>
              <a:t>less</a:t>
            </a:r>
            <a:r>
              <a:rPr lang="de-DE" sz="2400" dirty="0" smtClean="0"/>
              <a:t> </a:t>
            </a:r>
            <a:r>
              <a:rPr lang="de-DE" sz="2400" dirty="0" err="1" smtClean="0"/>
              <a:t>than</a:t>
            </a:r>
            <a:r>
              <a:rPr lang="de-DE" sz="2400" dirty="0" smtClean="0"/>
              <a:t> 5.000 </a:t>
            </a:r>
            <a:r>
              <a:rPr lang="de-DE" sz="2400" dirty="0" err="1" smtClean="0"/>
              <a:t>inhabitants</a:t>
            </a: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52%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Austrians</a:t>
            </a:r>
            <a:r>
              <a:rPr lang="de-DE" sz="2400" dirty="0" smtClean="0"/>
              <a:t> live </a:t>
            </a:r>
          </a:p>
          <a:p>
            <a:pPr marL="0" indent="0">
              <a:buNone/>
            </a:pPr>
            <a:r>
              <a:rPr lang="de-DE" sz="2400" dirty="0" smtClean="0"/>
              <a:t>in </a:t>
            </a:r>
            <a:r>
              <a:rPr lang="de-DE" sz="2400" dirty="0" err="1" smtClean="0"/>
              <a:t>communities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</a:t>
            </a:r>
          </a:p>
          <a:p>
            <a:pPr marL="0" indent="0">
              <a:buNone/>
            </a:pPr>
            <a:r>
              <a:rPr lang="de-DE" sz="2400" dirty="0" err="1" smtClean="0"/>
              <a:t>less</a:t>
            </a:r>
            <a:r>
              <a:rPr lang="de-DE" sz="2400" dirty="0" smtClean="0"/>
              <a:t> </a:t>
            </a:r>
            <a:r>
              <a:rPr lang="de-DE" sz="2400" dirty="0" err="1" smtClean="0"/>
              <a:t>than</a:t>
            </a:r>
            <a:r>
              <a:rPr lang="de-DE" sz="2400" dirty="0" smtClean="0"/>
              <a:t> 10.000 </a:t>
            </a:r>
            <a:r>
              <a:rPr lang="de-DE" sz="2400" dirty="0" err="1" smtClean="0"/>
              <a:t>inhabitants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64260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0027326"/>
              </p:ext>
            </p:extLst>
          </p:nvPr>
        </p:nvGraphicFramePr>
        <p:xfrm>
          <a:off x="996976" y="-462613"/>
          <a:ext cx="7979522" cy="5057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52925" y="532086"/>
            <a:ext cx="7226506" cy="857250"/>
          </a:xfrm>
        </p:spPr>
        <p:txBody>
          <a:bodyPr>
            <a:normAutofit fontScale="90000"/>
          </a:bodyPr>
          <a:lstStyle/>
          <a:p>
            <a:r>
              <a:rPr lang="de-AT" sz="3600" dirty="0" smtClean="0"/>
              <a:t>Average </a:t>
            </a:r>
            <a:r>
              <a:rPr lang="de-AT" sz="3600" dirty="0" err="1" smtClean="0"/>
              <a:t>size</a:t>
            </a:r>
            <a:r>
              <a:rPr lang="de-AT" sz="3600" dirty="0" smtClean="0"/>
              <a:t> </a:t>
            </a:r>
            <a:r>
              <a:rPr lang="de-AT" sz="3600" dirty="0" err="1" smtClean="0"/>
              <a:t>of</a:t>
            </a:r>
            <a:r>
              <a:rPr lang="de-AT" sz="3600" dirty="0" smtClean="0"/>
              <a:t> </a:t>
            </a:r>
            <a:r>
              <a:rPr lang="de-AT" sz="3600" dirty="0" err="1" smtClean="0"/>
              <a:t>european</a:t>
            </a:r>
            <a:r>
              <a:rPr lang="de-AT" sz="3600" dirty="0" smtClean="0"/>
              <a:t> </a:t>
            </a:r>
            <a:r>
              <a:rPr lang="de-AT" sz="3600" dirty="0" err="1" smtClean="0"/>
              <a:t>municipalities</a:t>
            </a:r>
            <a:r>
              <a:rPr lang="de-AT" sz="3600" dirty="0" smtClean="0"/>
              <a:t>: </a:t>
            </a:r>
            <a:r>
              <a:rPr lang="de-AT" sz="3600" dirty="0" err="1" smtClean="0"/>
              <a:t>about</a:t>
            </a:r>
            <a:r>
              <a:rPr lang="de-AT" sz="3600" dirty="0" smtClean="0"/>
              <a:t> 5000 </a:t>
            </a:r>
            <a:r>
              <a:rPr lang="de-AT" sz="3600" dirty="0" err="1" smtClean="0"/>
              <a:t>inhabitants</a:t>
            </a:r>
            <a:endParaRPr lang="de-AT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4</a:t>
            </a:fld>
            <a:endParaRPr lang="de-DE" dirty="0"/>
          </a:p>
        </p:txBody>
      </p:sp>
      <p:cxnSp>
        <p:nvCxnSpPr>
          <p:cNvPr id="7" name="Gerade Verbindung 6"/>
          <p:cNvCxnSpPr/>
          <p:nvPr/>
        </p:nvCxnSpPr>
        <p:spPr>
          <a:xfrm flipH="1">
            <a:off x="1305386" y="3090041"/>
            <a:ext cx="7671112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38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39413" y="2335662"/>
            <a:ext cx="7226506" cy="857250"/>
          </a:xfrm>
        </p:spPr>
        <p:txBody>
          <a:bodyPr>
            <a:normAutofit fontScale="90000"/>
          </a:bodyPr>
          <a:lstStyle/>
          <a:p>
            <a:r>
              <a:rPr lang="de-AT" sz="3600" dirty="0" smtClean="0"/>
              <a:t/>
            </a:r>
            <a:br>
              <a:rPr lang="de-AT" sz="3600" dirty="0" smtClean="0"/>
            </a:br>
            <a:r>
              <a:rPr lang="de-AT" sz="3600" dirty="0" err="1" smtClean="0"/>
              <a:t>Municipalities</a:t>
            </a:r>
            <a:r>
              <a:rPr lang="de-AT" sz="3600" dirty="0" smtClean="0"/>
              <a:t> in Austria </a:t>
            </a:r>
            <a:r>
              <a:rPr lang="de-AT" sz="3600" dirty="0" err="1" smtClean="0"/>
              <a:t>built</a:t>
            </a:r>
            <a:r>
              <a:rPr lang="de-AT" sz="3600" dirty="0" smtClean="0"/>
              <a:t> </a:t>
            </a:r>
            <a:r>
              <a:rPr lang="de-AT" sz="3600" dirty="0" err="1" smtClean="0"/>
              <a:t>and</a:t>
            </a:r>
            <a:r>
              <a:rPr lang="de-AT" sz="3600" dirty="0" smtClean="0"/>
              <a:t> </a:t>
            </a:r>
            <a:r>
              <a:rPr lang="de-AT" sz="3600" dirty="0" err="1" smtClean="0"/>
              <a:t>organize</a:t>
            </a:r>
            <a:r>
              <a:rPr lang="de-AT" sz="3600" dirty="0" smtClean="0"/>
              <a:t> </a:t>
            </a:r>
            <a:r>
              <a:rPr lang="de-AT" sz="3600" dirty="0" err="1" smtClean="0"/>
              <a:t>this</a:t>
            </a:r>
            <a:r>
              <a:rPr lang="de-AT" sz="3600" dirty="0" smtClean="0"/>
              <a:t> </a:t>
            </a:r>
            <a:r>
              <a:rPr lang="de-AT" sz="3600" dirty="0" err="1" smtClean="0"/>
              <a:t>infrastructures</a:t>
            </a:r>
            <a:r>
              <a:rPr lang="de-AT" sz="3600" dirty="0" smtClean="0"/>
              <a:t>….</a:t>
            </a:r>
            <a:endParaRPr lang="de-AT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913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11" y="49383"/>
            <a:ext cx="7739689" cy="4740560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42924" y="2354240"/>
            <a:ext cx="1020906" cy="288062"/>
          </a:xfrm>
          <a:solidFill>
            <a:srgbClr val="92D050"/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de-DE" sz="2800" dirty="0" err="1" smtClean="0"/>
              <a:t>schools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7373260" y="2734716"/>
            <a:ext cx="1710443" cy="355326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/>
              <a:t>c</a:t>
            </a:r>
            <a:r>
              <a:rPr lang="de-DE" sz="2800" dirty="0" err="1" smtClean="0"/>
              <a:t>hildrens</a:t>
            </a:r>
            <a:r>
              <a:rPr lang="de-DE" sz="2800" dirty="0" smtClean="0"/>
              <a:t> </a:t>
            </a:r>
            <a:r>
              <a:rPr lang="de-DE" sz="2800" dirty="0" err="1" smtClean="0"/>
              <a:t>garden</a:t>
            </a:r>
            <a:endParaRPr lang="de-DE" sz="2800" dirty="0"/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6862806" y="3090042"/>
            <a:ext cx="1701023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smtClean="0"/>
              <a:t>Street </a:t>
            </a:r>
            <a:r>
              <a:rPr lang="de-DE" sz="2800" dirty="0" err="1" smtClean="0"/>
              <a:t>building</a:t>
            </a:r>
            <a:endParaRPr lang="de-DE" sz="2800" dirty="0"/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6383186" y="3433652"/>
            <a:ext cx="2496245" cy="413133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Waste</a:t>
            </a:r>
            <a:r>
              <a:rPr lang="de-DE" sz="2800" dirty="0" smtClean="0"/>
              <a:t> </a:t>
            </a:r>
            <a:r>
              <a:rPr lang="de-DE" sz="2800" dirty="0" err="1" smtClean="0"/>
              <a:t>water</a:t>
            </a:r>
            <a:r>
              <a:rPr lang="de-DE" sz="2800" dirty="0" smtClean="0"/>
              <a:t> </a:t>
            </a:r>
            <a:r>
              <a:rPr lang="de-DE" sz="2800" dirty="0" err="1" smtClean="0"/>
              <a:t>management</a:t>
            </a:r>
            <a:endParaRPr lang="de-DE" sz="2800" dirty="0"/>
          </a:p>
        </p:txBody>
      </p:sp>
      <p:sp>
        <p:nvSpPr>
          <p:cNvPr id="10" name="Inhaltsplatzhalter 2"/>
          <p:cNvSpPr txBox="1">
            <a:spLocks/>
          </p:cNvSpPr>
          <p:nvPr/>
        </p:nvSpPr>
        <p:spPr>
          <a:xfrm>
            <a:off x="6465613" y="1056119"/>
            <a:ext cx="2098217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Drinking</a:t>
            </a:r>
            <a:r>
              <a:rPr lang="de-DE" sz="2800" dirty="0" smtClean="0"/>
              <a:t> </a:t>
            </a:r>
            <a:r>
              <a:rPr lang="de-DE" sz="2800" dirty="0" err="1" smtClean="0"/>
              <a:t>water</a:t>
            </a:r>
            <a:r>
              <a:rPr lang="de-DE" sz="2800" dirty="0" smtClean="0"/>
              <a:t> </a:t>
            </a:r>
            <a:r>
              <a:rPr lang="de-DE" sz="2800" dirty="0" err="1" smtClean="0"/>
              <a:t>supply</a:t>
            </a:r>
            <a:endParaRPr lang="de-DE" sz="2800" dirty="0"/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5775477" y="1388573"/>
            <a:ext cx="3195565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1400" dirty="0" err="1" smtClean="0"/>
              <a:t>Leisure</a:t>
            </a:r>
            <a:r>
              <a:rPr lang="de-DE" sz="1400" dirty="0" smtClean="0"/>
              <a:t> </a:t>
            </a:r>
            <a:r>
              <a:rPr lang="de-DE" sz="1400" dirty="0" err="1" smtClean="0"/>
              <a:t>and</a:t>
            </a:r>
            <a:r>
              <a:rPr lang="de-DE" sz="1400" dirty="0" smtClean="0"/>
              <a:t> </a:t>
            </a:r>
            <a:r>
              <a:rPr lang="de-DE" sz="1400" dirty="0" err="1" smtClean="0"/>
              <a:t>free</a:t>
            </a:r>
            <a:r>
              <a:rPr lang="de-DE" sz="1400" dirty="0" smtClean="0"/>
              <a:t> time </a:t>
            </a:r>
            <a:r>
              <a:rPr lang="de-DE" sz="1400" dirty="0" err="1" smtClean="0"/>
              <a:t>infrastructure</a:t>
            </a:r>
            <a:endParaRPr lang="de-DE" sz="1400" dirty="0"/>
          </a:p>
        </p:txBody>
      </p:sp>
      <p:sp>
        <p:nvSpPr>
          <p:cNvPr id="12" name="Inhaltsplatzhalter 2"/>
          <p:cNvSpPr txBox="1">
            <a:spLocks/>
          </p:cNvSpPr>
          <p:nvPr/>
        </p:nvSpPr>
        <p:spPr>
          <a:xfrm>
            <a:off x="3575508" y="3433652"/>
            <a:ext cx="1948730" cy="503391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smtClean="0"/>
              <a:t>Public </a:t>
            </a:r>
            <a:r>
              <a:rPr lang="de-DE" sz="2800" dirty="0" err="1" smtClean="0"/>
              <a:t>buildings</a:t>
            </a:r>
            <a:r>
              <a:rPr lang="de-DE" sz="2800" dirty="0" smtClean="0"/>
              <a:t> </a:t>
            </a:r>
          </a:p>
          <a:p>
            <a:pPr marL="0" indent="0">
              <a:buFont typeface="Arial"/>
              <a:buNone/>
            </a:pPr>
            <a:r>
              <a:rPr lang="de-DE" sz="2800" dirty="0" err="1" smtClean="0"/>
              <a:t>f.e</a:t>
            </a:r>
            <a:r>
              <a:rPr lang="de-DE" sz="2800" dirty="0" smtClean="0"/>
              <a:t>. </a:t>
            </a:r>
            <a:r>
              <a:rPr lang="de-DE" sz="2800" dirty="0" err="1" smtClean="0"/>
              <a:t>Builders</a:t>
            </a:r>
            <a:r>
              <a:rPr lang="de-DE" sz="2800" dirty="0" smtClean="0"/>
              <a:t> Yard</a:t>
            </a:r>
            <a:endParaRPr lang="de-DE" sz="2800" dirty="0"/>
          </a:p>
        </p:txBody>
      </p:sp>
      <p:sp>
        <p:nvSpPr>
          <p:cNvPr id="14" name="Inhaltsplatzhalter 2"/>
          <p:cNvSpPr txBox="1">
            <a:spLocks/>
          </p:cNvSpPr>
          <p:nvPr/>
        </p:nvSpPr>
        <p:spPr>
          <a:xfrm>
            <a:off x="5145630" y="785677"/>
            <a:ext cx="2098217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Waste</a:t>
            </a:r>
            <a:r>
              <a:rPr lang="de-DE" sz="2800" dirty="0" smtClean="0"/>
              <a:t> Management</a:t>
            </a:r>
            <a:endParaRPr lang="de-DE" sz="2800" dirty="0"/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3930831" y="1100511"/>
            <a:ext cx="2452355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smtClean="0"/>
              <a:t>Public </a:t>
            </a:r>
            <a:r>
              <a:rPr lang="de-DE" sz="2800" dirty="0" err="1" smtClean="0"/>
              <a:t>green</a:t>
            </a:r>
            <a:r>
              <a:rPr lang="de-DE" sz="2800" dirty="0" smtClean="0"/>
              <a:t>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parks</a:t>
            </a:r>
            <a:endParaRPr lang="de-DE" sz="2800" dirty="0"/>
          </a:p>
        </p:txBody>
      </p:sp>
      <p:sp>
        <p:nvSpPr>
          <p:cNvPr id="16" name="Inhaltsplatzhalter 2"/>
          <p:cNvSpPr txBox="1">
            <a:spLocks/>
          </p:cNvSpPr>
          <p:nvPr/>
        </p:nvSpPr>
        <p:spPr>
          <a:xfrm>
            <a:off x="2071125" y="3793012"/>
            <a:ext cx="1504382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smtClean="0"/>
              <a:t>Street </a:t>
            </a:r>
            <a:r>
              <a:rPr lang="de-DE" sz="2800" dirty="0" err="1" smtClean="0"/>
              <a:t>lightning</a:t>
            </a:r>
            <a:endParaRPr lang="de-DE" sz="2800" dirty="0"/>
          </a:p>
        </p:txBody>
      </p:sp>
      <p:sp>
        <p:nvSpPr>
          <p:cNvPr id="21" name="Inhaltsplatzhalter 2"/>
          <p:cNvSpPr txBox="1">
            <a:spLocks/>
          </p:cNvSpPr>
          <p:nvPr/>
        </p:nvSpPr>
        <p:spPr>
          <a:xfrm>
            <a:off x="1427249" y="1050772"/>
            <a:ext cx="1525401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nature</a:t>
            </a:r>
            <a:endParaRPr lang="de-DE" sz="2800" dirty="0"/>
          </a:p>
        </p:txBody>
      </p:sp>
      <p:sp>
        <p:nvSpPr>
          <p:cNvPr id="22" name="Inhaltsplatzhalter 2"/>
          <p:cNvSpPr txBox="1">
            <a:spLocks/>
          </p:cNvSpPr>
          <p:nvPr/>
        </p:nvSpPr>
        <p:spPr>
          <a:xfrm>
            <a:off x="1250379" y="1685004"/>
            <a:ext cx="1572937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Fire</a:t>
            </a:r>
            <a:r>
              <a:rPr lang="de-DE" sz="2800" dirty="0" smtClean="0"/>
              <a:t> </a:t>
            </a:r>
            <a:r>
              <a:rPr lang="de-DE" sz="2800" dirty="0" err="1" smtClean="0"/>
              <a:t>departement</a:t>
            </a:r>
            <a:endParaRPr lang="de-DE" sz="2800" dirty="0"/>
          </a:p>
        </p:txBody>
      </p:sp>
      <p:sp>
        <p:nvSpPr>
          <p:cNvPr id="23" name="Inhaltsplatzhalter 2"/>
          <p:cNvSpPr txBox="1">
            <a:spLocks/>
          </p:cNvSpPr>
          <p:nvPr/>
        </p:nvSpPr>
        <p:spPr>
          <a:xfrm>
            <a:off x="1404311" y="2275814"/>
            <a:ext cx="1701023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smtClean="0"/>
              <a:t>Cycle </a:t>
            </a:r>
            <a:r>
              <a:rPr lang="de-DE" sz="2800" dirty="0" err="1" smtClean="0"/>
              <a:t>Ways</a:t>
            </a:r>
            <a:endParaRPr lang="de-DE" sz="2800" dirty="0"/>
          </a:p>
        </p:txBody>
      </p:sp>
      <p:sp>
        <p:nvSpPr>
          <p:cNvPr id="25" name="Inhaltsplatzhalter 2"/>
          <p:cNvSpPr txBox="1">
            <a:spLocks/>
          </p:cNvSpPr>
          <p:nvPr/>
        </p:nvSpPr>
        <p:spPr>
          <a:xfrm>
            <a:off x="2071125" y="3080505"/>
            <a:ext cx="1763050" cy="28806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Caring</a:t>
            </a:r>
            <a:r>
              <a:rPr lang="de-DE" sz="2800" dirty="0" smtClean="0"/>
              <a:t> </a:t>
            </a:r>
            <a:r>
              <a:rPr lang="de-DE" sz="2800" dirty="0" err="1" smtClean="0"/>
              <a:t>old</a:t>
            </a:r>
            <a:r>
              <a:rPr lang="de-DE" sz="2800" dirty="0" smtClean="0"/>
              <a:t> People</a:t>
            </a:r>
            <a:endParaRPr lang="de-DE" sz="2800" dirty="0"/>
          </a:p>
        </p:txBody>
      </p:sp>
      <p:sp>
        <p:nvSpPr>
          <p:cNvPr id="27" name="Rechteck 26"/>
          <p:cNvSpPr/>
          <p:nvPr/>
        </p:nvSpPr>
        <p:spPr>
          <a:xfrm>
            <a:off x="1494571" y="296392"/>
            <a:ext cx="4471101" cy="334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874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21" grpId="0" animBg="1"/>
      <p:bldP spid="22" grpId="0" animBg="1"/>
      <p:bldP spid="23" grpId="0" animBg="1"/>
      <p:bldP spid="2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39413" y="2335662"/>
            <a:ext cx="7226506" cy="857250"/>
          </a:xfrm>
        </p:spPr>
        <p:txBody>
          <a:bodyPr>
            <a:normAutofit fontScale="90000"/>
          </a:bodyPr>
          <a:lstStyle/>
          <a:p>
            <a:r>
              <a:rPr lang="de-AT" sz="3600" dirty="0" smtClean="0"/>
              <a:t/>
            </a:r>
            <a:br>
              <a:rPr lang="de-AT" sz="3600" dirty="0" smtClean="0"/>
            </a:br>
            <a:r>
              <a:rPr lang="de-AT" sz="3600" dirty="0" err="1" smtClean="0"/>
              <a:t>Municipalities</a:t>
            </a:r>
            <a:r>
              <a:rPr lang="de-AT" sz="3600" dirty="0" smtClean="0"/>
              <a:t> </a:t>
            </a:r>
            <a:r>
              <a:rPr lang="de-AT" sz="3600" dirty="0" err="1" smtClean="0"/>
              <a:t>influence</a:t>
            </a:r>
            <a:r>
              <a:rPr lang="de-AT" sz="3600" dirty="0" smtClean="0"/>
              <a:t> </a:t>
            </a:r>
            <a:r>
              <a:rPr lang="de-AT" sz="3600" dirty="0" err="1" smtClean="0"/>
              <a:t>the</a:t>
            </a:r>
            <a:r>
              <a:rPr lang="de-AT" sz="3600" dirty="0" smtClean="0"/>
              <a:t> </a:t>
            </a:r>
            <a:r>
              <a:rPr lang="de-AT" sz="3600" dirty="0" err="1" smtClean="0"/>
              <a:t>developement</a:t>
            </a:r>
            <a:r>
              <a:rPr lang="de-AT" sz="3600" dirty="0" smtClean="0"/>
              <a:t> </a:t>
            </a:r>
            <a:r>
              <a:rPr lang="de-AT" sz="3600" dirty="0" err="1" smtClean="0"/>
              <a:t>and</a:t>
            </a:r>
            <a:r>
              <a:rPr lang="de-AT" sz="3600" dirty="0" smtClean="0"/>
              <a:t> </a:t>
            </a:r>
            <a:r>
              <a:rPr lang="de-AT" sz="3600" dirty="0" err="1" smtClean="0"/>
              <a:t>organization</a:t>
            </a:r>
            <a:r>
              <a:rPr lang="de-AT" sz="3600" dirty="0" smtClean="0"/>
              <a:t> </a:t>
            </a:r>
            <a:r>
              <a:rPr lang="de-AT" sz="3600" dirty="0" err="1" smtClean="0"/>
              <a:t>of</a:t>
            </a:r>
            <a:r>
              <a:rPr lang="de-AT" sz="3600" dirty="0" smtClean="0"/>
              <a:t>….</a:t>
            </a:r>
            <a:endParaRPr lang="de-AT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559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11" y="49383"/>
            <a:ext cx="7739689" cy="4740560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13" name="Inhaltsplatzhalter 2"/>
          <p:cNvSpPr txBox="1">
            <a:spLocks/>
          </p:cNvSpPr>
          <p:nvPr/>
        </p:nvSpPr>
        <p:spPr>
          <a:xfrm>
            <a:off x="5054074" y="3846785"/>
            <a:ext cx="2145105" cy="576124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smtClean="0"/>
              <a:t>Private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economic</a:t>
            </a:r>
            <a:r>
              <a:rPr lang="de-DE" sz="2800" dirty="0" smtClean="0"/>
              <a:t> </a:t>
            </a:r>
            <a:r>
              <a:rPr lang="de-DE" sz="2800" dirty="0" err="1" smtClean="0"/>
              <a:t>house</a:t>
            </a:r>
            <a:r>
              <a:rPr lang="de-DE" sz="2800" dirty="0" smtClean="0"/>
              <a:t> </a:t>
            </a:r>
            <a:r>
              <a:rPr lang="de-DE" sz="2800" dirty="0" err="1" smtClean="0"/>
              <a:t>building</a:t>
            </a:r>
            <a:endParaRPr lang="de-DE" sz="2800" dirty="0"/>
          </a:p>
        </p:txBody>
      </p:sp>
      <p:sp>
        <p:nvSpPr>
          <p:cNvPr id="17" name="Inhaltsplatzhalter 2"/>
          <p:cNvSpPr txBox="1">
            <a:spLocks/>
          </p:cNvSpPr>
          <p:nvPr/>
        </p:nvSpPr>
        <p:spPr>
          <a:xfrm>
            <a:off x="1074857" y="3316002"/>
            <a:ext cx="1662037" cy="530783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Energy</a:t>
            </a:r>
            <a:r>
              <a:rPr lang="de-DE" sz="2800" dirty="0" smtClean="0"/>
              <a:t>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</a:p>
          <a:p>
            <a:pPr marL="0" indent="0">
              <a:buFont typeface="Arial"/>
              <a:buNone/>
            </a:pPr>
            <a:r>
              <a:rPr lang="de-DE" sz="2800" dirty="0" err="1" smtClean="0"/>
              <a:t>electricity</a:t>
            </a:r>
            <a:r>
              <a:rPr lang="de-DE" sz="2800" dirty="0" smtClean="0"/>
              <a:t> </a:t>
            </a:r>
            <a:r>
              <a:rPr lang="de-DE" sz="2800" dirty="0" err="1" smtClean="0"/>
              <a:t>supply</a:t>
            </a:r>
            <a:endParaRPr lang="de-DE" sz="2800" dirty="0"/>
          </a:p>
        </p:txBody>
      </p:sp>
      <p:sp>
        <p:nvSpPr>
          <p:cNvPr id="18" name="Inhaltsplatzhalter 2"/>
          <p:cNvSpPr txBox="1">
            <a:spLocks/>
          </p:cNvSpPr>
          <p:nvPr/>
        </p:nvSpPr>
        <p:spPr>
          <a:xfrm>
            <a:off x="7120410" y="1799228"/>
            <a:ext cx="1598844" cy="332373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smtClean="0"/>
              <a:t>Food </a:t>
            </a:r>
            <a:r>
              <a:rPr lang="de-DE" sz="2800" dirty="0" err="1" smtClean="0"/>
              <a:t>supply</a:t>
            </a:r>
            <a:endParaRPr lang="de-DE" sz="2800" dirty="0"/>
          </a:p>
        </p:txBody>
      </p:sp>
      <p:sp>
        <p:nvSpPr>
          <p:cNvPr id="19" name="Inhaltsplatzhalter 2"/>
          <p:cNvSpPr txBox="1">
            <a:spLocks/>
          </p:cNvSpPr>
          <p:nvPr/>
        </p:nvSpPr>
        <p:spPr>
          <a:xfrm>
            <a:off x="952938" y="2275632"/>
            <a:ext cx="1897468" cy="309913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/>
              <a:t>l</a:t>
            </a:r>
            <a:r>
              <a:rPr lang="de-DE" sz="2800" dirty="0" err="1" smtClean="0"/>
              <a:t>ocal</a:t>
            </a:r>
            <a:r>
              <a:rPr lang="de-DE" sz="2800" dirty="0" smtClean="0"/>
              <a:t> </a:t>
            </a:r>
            <a:r>
              <a:rPr lang="de-DE" sz="2800" dirty="0" err="1" smtClean="0"/>
              <a:t>farming</a:t>
            </a:r>
            <a:endParaRPr lang="de-DE" sz="2800" dirty="0"/>
          </a:p>
        </p:txBody>
      </p:sp>
      <p:sp>
        <p:nvSpPr>
          <p:cNvPr id="20" name="Inhaltsplatzhalter 2"/>
          <p:cNvSpPr txBox="1">
            <a:spLocks/>
          </p:cNvSpPr>
          <p:nvPr/>
        </p:nvSpPr>
        <p:spPr>
          <a:xfrm>
            <a:off x="1074857" y="1809882"/>
            <a:ext cx="2267433" cy="334228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Economic</a:t>
            </a:r>
            <a:r>
              <a:rPr lang="de-DE" sz="2800" dirty="0" smtClean="0"/>
              <a:t> </a:t>
            </a:r>
            <a:r>
              <a:rPr lang="de-DE" sz="2800" dirty="0" err="1" smtClean="0"/>
              <a:t>production</a:t>
            </a:r>
            <a:r>
              <a:rPr lang="de-DE" sz="2800" dirty="0" smtClean="0"/>
              <a:t> </a:t>
            </a:r>
            <a:r>
              <a:rPr lang="de-DE" sz="2800" dirty="0" err="1" smtClean="0"/>
              <a:t>plants</a:t>
            </a:r>
            <a:endParaRPr lang="de-DE" sz="2800" dirty="0"/>
          </a:p>
        </p:txBody>
      </p:sp>
      <p:sp>
        <p:nvSpPr>
          <p:cNvPr id="22" name="Inhaltsplatzhalter 2"/>
          <p:cNvSpPr txBox="1">
            <a:spLocks/>
          </p:cNvSpPr>
          <p:nvPr/>
        </p:nvSpPr>
        <p:spPr>
          <a:xfrm>
            <a:off x="3373821" y="906833"/>
            <a:ext cx="1680253" cy="28806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Rescue</a:t>
            </a:r>
            <a:r>
              <a:rPr lang="de-DE" sz="2800" dirty="0" smtClean="0"/>
              <a:t> System</a:t>
            </a:r>
            <a:endParaRPr lang="de-DE" sz="2800" dirty="0"/>
          </a:p>
        </p:txBody>
      </p:sp>
      <p:sp>
        <p:nvSpPr>
          <p:cNvPr id="23" name="Inhaltsplatzhalter 2"/>
          <p:cNvSpPr txBox="1">
            <a:spLocks/>
          </p:cNvSpPr>
          <p:nvPr/>
        </p:nvSpPr>
        <p:spPr>
          <a:xfrm>
            <a:off x="5269850" y="1048631"/>
            <a:ext cx="1680253" cy="28806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Volunteer</a:t>
            </a:r>
            <a:r>
              <a:rPr lang="de-DE" sz="2800" dirty="0" smtClean="0"/>
              <a:t> System</a:t>
            </a:r>
            <a:endParaRPr lang="de-DE" sz="2800" dirty="0"/>
          </a:p>
        </p:txBody>
      </p:sp>
      <p:sp>
        <p:nvSpPr>
          <p:cNvPr id="24" name="Inhaltsplatzhalter 2"/>
          <p:cNvSpPr txBox="1">
            <a:spLocks/>
          </p:cNvSpPr>
          <p:nvPr/>
        </p:nvSpPr>
        <p:spPr>
          <a:xfrm>
            <a:off x="7199179" y="1201031"/>
            <a:ext cx="1680253" cy="28806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Postal</a:t>
            </a:r>
            <a:r>
              <a:rPr lang="de-DE" sz="2800" dirty="0" smtClean="0"/>
              <a:t> </a:t>
            </a:r>
            <a:r>
              <a:rPr lang="de-DE" sz="2800" dirty="0" err="1" smtClean="0"/>
              <a:t>delivery</a:t>
            </a:r>
            <a:r>
              <a:rPr lang="de-DE" sz="2800" dirty="0" smtClean="0"/>
              <a:t> </a:t>
            </a:r>
            <a:r>
              <a:rPr lang="de-DE" sz="2800" dirty="0" err="1" smtClean="0"/>
              <a:t>system</a:t>
            </a:r>
            <a:endParaRPr lang="de-DE" sz="2800" dirty="0"/>
          </a:p>
        </p:txBody>
      </p:sp>
      <p:sp>
        <p:nvSpPr>
          <p:cNvPr id="25" name="Inhaltsplatzhalter 2"/>
          <p:cNvSpPr txBox="1">
            <a:spLocks/>
          </p:cNvSpPr>
          <p:nvPr/>
        </p:nvSpPr>
        <p:spPr>
          <a:xfrm>
            <a:off x="5775027" y="1560144"/>
            <a:ext cx="2271693" cy="28806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Local</a:t>
            </a:r>
            <a:r>
              <a:rPr lang="de-DE" sz="2800" dirty="0" smtClean="0"/>
              <a:t> Supply System</a:t>
            </a:r>
            <a:endParaRPr lang="de-DE" sz="2800" dirty="0"/>
          </a:p>
        </p:txBody>
      </p:sp>
      <p:sp>
        <p:nvSpPr>
          <p:cNvPr id="26" name="Inhaltsplatzhalter 2"/>
          <p:cNvSpPr txBox="1">
            <a:spLocks/>
          </p:cNvSpPr>
          <p:nvPr/>
        </p:nvSpPr>
        <p:spPr>
          <a:xfrm>
            <a:off x="5587971" y="2131601"/>
            <a:ext cx="2092989" cy="28806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smtClean="0"/>
              <a:t>Police </a:t>
            </a:r>
            <a:r>
              <a:rPr lang="de-DE" sz="2800" dirty="0" err="1" smtClean="0"/>
              <a:t>station</a:t>
            </a:r>
            <a:r>
              <a:rPr lang="de-DE" sz="2800" dirty="0" smtClean="0"/>
              <a:t> System</a:t>
            </a:r>
            <a:endParaRPr lang="de-DE" sz="2800" dirty="0"/>
          </a:p>
        </p:txBody>
      </p:sp>
      <p:sp>
        <p:nvSpPr>
          <p:cNvPr id="27" name="Inhaltsplatzhalter 2"/>
          <p:cNvSpPr txBox="1">
            <a:spLocks/>
          </p:cNvSpPr>
          <p:nvPr/>
        </p:nvSpPr>
        <p:spPr>
          <a:xfrm>
            <a:off x="1534159" y="795361"/>
            <a:ext cx="1525401" cy="28806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Local</a:t>
            </a:r>
            <a:r>
              <a:rPr lang="de-DE" sz="2800" dirty="0" smtClean="0"/>
              <a:t> Security</a:t>
            </a:r>
            <a:endParaRPr lang="de-DE" sz="2800" dirty="0"/>
          </a:p>
        </p:txBody>
      </p:sp>
      <p:sp>
        <p:nvSpPr>
          <p:cNvPr id="28" name="Inhaltsplatzhalter 2"/>
          <p:cNvSpPr txBox="1">
            <a:spLocks/>
          </p:cNvSpPr>
          <p:nvPr/>
        </p:nvSpPr>
        <p:spPr>
          <a:xfrm>
            <a:off x="1773793" y="4134847"/>
            <a:ext cx="2022641" cy="28806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sz="2800" dirty="0" err="1" smtClean="0"/>
              <a:t>Health</a:t>
            </a:r>
            <a:r>
              <a:rPr lang="de-DE" sz="2800" dirty="0" smtClean="0"/>
              <a:t> Care System</a:t>
            </a:r>
            <a:endParaRPr lang="de-DE" sz="2800" dirty="0"/>
          </a:p>
        </p:txBody>
      </p:sp>
      <p:sp>
        <p:nvSpPr>
          <p:cNvPr id="29" name="Rechteck 28"/>
          <p:cNvSpPr/>
          <p:nvPr/>
        </p:nvSpPr>
        <p:spPr>
          <a:xfrm>
            <a:off x="1494571" y="296392"/>
            <a:ext cx="4471101" cy="334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195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39413" y="2335662"/>
            <a:ext cx="7226506" cy="857250"/>
          </a:xfrm>
        </p:spPr>
        <p:txBody>
          <a:bodyPr>
            <a:normAutofit/>
          </a:bodyPr>
          <a:lstStyle/>
          <a:p>
            <a:r>
              <a:rPr lang="de-AT" sz="3600" dirty="0" err="1" smtClean="0"/>
              <a:t>Municipialitie´s</a:t>
            </a:r>
            <a:r>
              <a:rPr lang="de-AT" sz="3600" dirty="0" smtClean="0"/>
              <a:t> Needs….</a:t>
            </a:r>
            <a:endParaRPr lang="de-AT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4329211" y="31888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Communities are the best place for implementation of sustainable acting</a:t>
            </a:r>
          </a:p>
        </p:txBody>
      </p:sp>
    </p:spTree>
    <p:extLst>
      <p:ext uri="{BB962C8B-B14F-4D97-AF65-F5344CB8AC3E}">
        <p14:creationId xmlns:p14="http://schemas.microsoft.com/office/powerpoint/2010/main" val="274900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7797" y="342900"/>
            <a:ext cx="7226506" cy="857250"/>
          </a:xfrm>
        </p:spPr>
        <p:txBody>
          <a:bodyPr>
            <a:normAutofit/>
          </a:bodyPr>
          <a:lstStyle/>
          <a:p>
            <a:r>
              <a:rPr lang="de-AT" sz="3600" dirty="0" err="1" smtClean="0"/>
              <a:t>Cooperation</a:t>
            </a:r>
            <a:r>
              <a:rPr lang="de-AT" sz="3600" dirty="0" smtClean="0"/>
              <a:t> </a:t>
            </a:r>
            <a:r>
              <a:rPr lang="de-AT" sz="3600" dirty="0" err="1" smtClean="0"/>
              <a:t>tools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61940" y="1200151"/>
            <a:ext cx="7226507" cy="33944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AT" sz="2800" dirty="0" err="1" smtClean="0"/>
              <a:t>if</a:t>
            </a:r>
            <a:r>
              <a:rPr lang="de-AT" sz="2800" dirty="0" smtClean="0"/>
              <a:t> a </a:t>
            </a:r>
            <a:r>
              <a:rPr lang="de-AT" sz="2800" dirty="0" err="1" smtClean="0"/>
              <a:t>community</a:t>
            </a:r>
            <a:r>
              <a:rPr lang="de-AT" sz="2800" dirty="0" smtClean="0"/>
              <a:t> </a:t>
            </a:r>
            <a:r>
              <a:rPr lang="de-AT" sz="2800" dirty="0" err="1" smtClean="0"/>
              <a:t>is</a:t>
            </a:r>
            <a:r>
              <a:rPr lang="de-AT" sz="2800" dirty="0" smtClean="0"/>
              <a:t> not </a:t>
            </a:r>
            <a:r>
              <a:rPr lang="de-AT" sz="2800" dirty="0" err="1" smtClean="0"/>
              <a:t>able</a:t>
            </a:r>
            <a:r>
              <a:rPr lang="de-AT" sz="2800" dirty="0" smtClean="0"/>
              <a:t> </a:t>
            </a:r>
            <a:r>
              <a:rPr lang="de-AT" sz="2800" dirty="0" err="1" smtClean="0"/>
              <a:t>to</a:t>
            </a:r>
            <a:r>
              <a:rPr lang="de-AT" sz="2800" dirty="0" smtClean="0"/>
              <a:t> </a:t>
            </a:r>
            <a:r>
              <a:rPr lang="de-AT" sz="2800" dirty="0" err="1" smtClean="0"/>
              <a:t>implement</a:t>
            </a:r>
            <a:r>
              <a:rPr lang="de-AT" sz="2800" dirty="0" smtClean="0"/>
              <a:t> a </a:t>
            </a:r>
            <a:r>
              <a:rPr lang="de-AT" sz="2800" dirty="0" err="1" smtClean="0"/>
              <a:t>project</a:t>
            </a:r>
            <a:r>
              <a:rPr lang="de-AT" sz="2800" dirty="0" smtClean="0"/>
              <a:t> </a:t>
            </a:r>
            <a:r>
              <a:rPr lang="de-AT" sz="2800" dirty="0" err="1" smtClean="0"/>
              <a:t>or</a:t>
            </a:r>
            <a:r>
              <a:rPr lang="de-AT" sz="2800" dirty="0" smtClean="0"/>
              <a:t> an </a:t>
            </a:r>
            <a:r>
              <a:rPr lang="de-AT" sz="2800" dirty="0" err="1" smtClean="0"/>
              <a:t>infrastructure</a:t>
            </a:r>
            <a:r>
              <a:rPr lang="de-AT" sz="2800" dirty="0" smtClean="0"/>
              <a:t> </a:t>
            </a:r>
            <a:r>
              <a:rPr lang="de-AT" sz="2800" dirty="0" err="1" smtClean="0"/>
              <a:t>by</a:t>
            </a:r>
            <a:r>
              <a:rPr lang="de-AT" sz="2800" dirty="0" smtClean="0"/>
              <a:t> </a:t>
            </a:r>
            <a:r>
              <a:rPr lang="de-AT" sz="2800" dirty="0" err="1" smtClean="0"/>
              <a:t>its</a:t>
            </a:r>
            <a:r>
              <a:rPr lang="de-AT" sz="2800" dirty="0" smtClean="0"/>
              <a:t> </a:t>
            </a:r>
            <a:r>
              <a:rPr lang="de-AT" sz="2800" dirty="0" err="1" smtClean="0"/>
              <a:t>own</a:t>
            </a:r>
            <a:r>
              <a:rPr lang="de-AT" sz="2800" dirty="0" smtClean="0"/>
              <a:t>, </a:t>
            </a:r>
            <a:r>
              <a:rPr lang="de-AT" sz="2800" dirty="0" err="1" smtClean="0"/>
              <a:t>it</a:t>
            </a:r>
            <a:r>
              <a:rPr lang="de-AT" sz="2800" dirty="0" smtClean="0"/>
              <a:t> </a:t>
            </a:r>
            <a:r>
              <a:rPr lang="de-AT" sz="2800" dirty="0" err="1" smtClean="0"/>
              <a:t>has</a:t>
            </a:r>
            <a:r>
              <a:rPr lang="de-AT" sz="2800" dirty="0" smtClean="0"/>
              <a:t> </a:t>
            </a:r>
            <a:r>
              <a:rPr lang="de-AT" sz="2800" dirty="0" err="1" smtClean="0"/>
              <a:t>to</a:t>
            </a:r>
            <a:r>
              <a:rPr lang="de-AT" sz="2800" dirty="0" smtClean="0"/>
              <a:t> do </a:t>
            </a:r>
            <a:r>
              <a:rPr lang="de-AT" sz="2800" dirty="0" err="1" smtClean="0"/>
              <a:t>it</a:t>
            </a:r>
            <a:r>
              <a:rPr lang="de-AT" sz="2800" dirty="0" smtClean="0"/>
              <a:t> in </a:t>
            </a:r>
            <a:r>
              <a:rPr lang="de-AT" sz="2800" dirty="0" err="1" smtClean="0"/>
              <a:t>partnership</a:t>
            </a:r>
            <a:r>
              <a:rPr lang="de-AT" sz="2800" dirty="0" smtClean="0"/>
              <a:t> </a:t>
            </a:r>
            <a:r>
              <a:rPr lang="de-AT" sz="2800" dirty="0" err="1" smtClean="0"/>
              <a:t>with</a:t>
            </a:r>
            <a:r>
              <a:rPr lang="de-AT" sz="2800" dirty="0" smtClean="0"/>
              <a:t> </a:t>
            </a:r>
            <a:r>
              <a:rPr lang="de-AT" sz="2800" dirty="0" err="1" smtClean="0"/>
              <a:t>neighbouring</a:t>
            </a:r>
            <a:r>
              <a:rPr lang="de-AT" sz="2800" dirty="0" smtClean="0"/>
              <a:t> </a:t>
            </a:r>
            <a:r>
              <a:rPr lang="de-AT" sz="2800" dirty="0" err="1" smtClean="0"/>
              <a:t>communities</a:t>
            </a:r>
            <a:r>
              <a:rPr lang="de-AT" sz="2800" dirty="0" smtClean="0"/>
              <a:t> </a:t>
            </a:r>
            <a:r>
              <a:rPr lang="de-AT" sz="2800" dirty="0" err="1" smtClean="0"/>
              <a:t>or</a:t>
            </a:r>
            <a:r>
              <a:rPr lang="de-AT" sz="2800" dirty="0" smtClean="0"/>
              <a:t> private </a:t>
            </a:r>
            <a:r>
              <a:rPr lang="de-AT" sz="2800" dirty="0" err="1" smtClean="0"/>
              <a:t>partners</a:t>
            </a:r>
            <a:r>
              <a:rPr lang="de-AT" sz="2800" dirty="0" smtClean="0"/>
              <a:t>.</a:t>
            </a:r>
          </a:p>
          <a:p>
            <a:pPr marL="0" indent="0">
              <a:buNone/>
            </a:pPr>
            <a:endParaRPr lang="de-AT" sz="2800" dirty="0" smtClean="0"/>
          </a:p>
          <a:p>
            <a:pPr marL="0" indent="0">
              <a:buNone/>
            </a:pPr>
            <a:r>
              <a:rPr lang="de-AT" sz="2800" dirty="0" err="1"/>
              <a:t>There</a:t>
            </a:r>
            <a:r>
              <a:rPr lang="de-AT" sz="2800" dirty="0"/>
              <a:t> </a:t>
            </a:r>
            <a:r>
              <a:rPr lang="de-AT" sz="2800" dirty="0" err="1"/>
              <a:t>is</a:t>
            </a:r>
            <a:r>
              <a:rPr lang="de-AT" sz="2800" dirty="0"/>
              <a:t> a </a:t>
            </a:r>
            <a:r>
              <a:rPr lang="de-AT" sz="2800" dirty="0" err="1"/>
              <a:t>benefit</a:t>
            </a:r>
            <a:r>
              <a:rPr lang="de-AT" sz="2800" dirty="0"/>
              <a:t> </a:t>
            </a:r>
            <a:r>
              <a:rPr lang="de-AT" sz="2800" dirty="0" err="1"/>
              <a:t>of</a:t>
            </a:r>
            <a:r>
              <a:rPr lang="de-AT" sz="2800" dirty="0"/>
              <a:t> </a:t>
            </a:r>
            <a:r>
              <a:rPr lang="de-AT" sz="2800" dirty="0" err="1"/>
              <a:t>shared</a:t>
            </a:r>
            <a:r>
              <a:rPr lang="de-AT" sz="2800" dirty="0"/>
              <a:t> </a:t>
            </a:r>
            <a:r>
              <a:rPr lang="de-AT" sz="2800" dirty="0" err="1"/>
              <a:t>experience</a:t>
            </a:r>
            <a:r>
              <a:rPr lang="de-AT" sz="2800" dirty="0"/>
              <a:t>, </a:t>
            </a:r>
            <a:r>
              <a:rPr lang="de-AT" sz="2800" dirty="0" err="1"/>
              <a:t>roof</a:t>
            </a:r>
            <a:r>
              <a:rPr lang="de-AT" sz="2800" dirty="0"/>
              <a:t> </a:t>
            </a:r>
            <a:r>
              <a:rPr lang="de-AT" sz="2800" dirty="0" err="1" smtClean="0"/>
              <a:t>organizations</a:t>
            </a:r>
            <a:r>
              <a:rPr lang="de-AT" sz="2800" dirty="0" smtClean="0"/>
              <a:t> </a:t>
            </a:r>
            <a:r>
              <a:rPr lang="de-AT" sz="2800" dirty="0" err="1" smtClean="0"/>
              <a:t>are</a:t>
            </a:r>
            <a:r>
              <a:rPr lang="de-AT" sz="2800" dirty="0" smtClean="0"/>
              <a:t> </a:t>
            </a:r>
            <a:r>
              <a:rPr lang="de-AT" sz="2800" dirty="0" err="1" smtClean="0"/>
              <a:t>caring</a:t>
            </a:r>
            <a:r>
              <a:rPr lang="de-AT" sz="2800" dirty="0" smtClean="0"/>
              <a:t> </a:t>
            </a:r>
            <a:r>
              <a:rPr lang="de-AT" sz="2800" dirty="0" err="1" smtClean="0"/>
              <a:t>for</a:t>
            </a:r>
            <a:r>
              <a:rPr lang="de-AT" sz="2800" dirty="0" smtClean="0"/>
              <a:t> </a:t>
            </a:r>
            <a:r>
              <a:rPr lang="de-AT" sz="2800" dirty="0" err="1" smtClean="0"/>
              <a:t>cooperation</a:t>
            </a:r>
            <a:r>
              <a:rPr lang="de-AT" sz="2800" dirty="0" smtClean="0"/>
              <a:t> </a:t>
            </a:r>
            <a:r>
              <a:rPr lang="de-AT" sz="2800" dirty="0" err="1" smtClean="0"/>
              <a:t>and</a:t>
            </a:r>
            <a:r>
              <a:rPr lang="de-AT" sz="2800" dirty="0" smtClean="0"/>
              <a:t> </a:t>
            </a:r>
            <a:r>
              <a:rPr lang="de-AT" sz="2800" dirty="0" err="1" smtClean="0"/>
              <a:t>know-how</a:t>
            </a:r>
            <a:r>
              <a:rPr lang="de-AT" sz="2800" dirty="0" smtClean="0"/>
              <a:t>-exchange, </a:t>
            </a:r>
            <a:r>
              <a:rPr lang="de-AT" sz="2800" dirty="0" err="1" smtClean="0"/>
              <a:t>they</a:t>
            </a:r>
            <a:r>
              <a:rPr lang="de-AT" sz="2800" dirty="0" smtClean="0"/>
              <a:t> support </a:t>
            </a:r>
            <a:r>
              <a:rPr lang="de-AT" sz="2800" dirty="0" err="1" smtClean="0"/>
              <a:t>and</a:t>
            </a:r>
            <a:r>
              <a:rPr lang="de-AT" sz="2800" dirty="0" smtClean="0"/>
              <a:t> </a:t>
            </a:r>
            <a:r>
              <a:rPr lang="de-AT" sz="2800" dirty="0" err="1" smtClean="0"/>
              <a:t>stimulate</a:t>
            </a:r>
            <a:r>
              <a:rPr lang="de-AT" sz="2800" dirty="0" smtClean="0"/>
              <a:t> </a:t>
            </a:r>
            <a:r>
              <a:rPr lang="de-AT" sz="2800" dirty="0" err="1" smtClean="0"/>
              <a:t>communities</a:t>
            </a:r>
            <a:r>
              <a:rPr lang="de-AT" sz="2800" dirty="0" smtClean="0"/>
              <a:t> in </a:t>
            </a:r>
            <a:r>
              <a:rPr lang="de-AT" sz="2800" dirty="0" err="1" smtClean="0"/>
              <a:t>their</a:t>
            </a:r>
            <a:r>
              <a:rPr lang="de-AT" sz="2800" dirty="0" smtClean="0"/>
              <a:t> </a:t>
            </a:r>
            <a:r>
              <a:rPr lang="de-AT" sz="2800" dirty="0" err="1" smtClean="0"/>
              <a:t>activities</a:t>
            </a:r>
            <a:r>
              <a:rPr lang="de-AT" sz="2800" dirty="0" smtClean="0"/>
              <a:t>.</a:t>
            </a:r>
          </a:p>
          <a:p>
            <a:pPr marL="0" indent="0">
              <a:buNone/>
            </a:pPr>
            <a:endParaRPr lang="de-AT" sz="2800" dirty="0" smtClean="0"/>
          </a:p>
          <a:p>
            <a:pPr marL="0" indent="0">
              <a:buNone/>
            </a:pPr>
            <a:r>
              <a:rPr lang="de-AT" sz="2800" b="1" i="1" dirty="0" smtClean="0"/>
              <a:t>Roof top </a:t>
            </a:r>
            <a:r>
              <a:rPr lang="de-AT" sz="2800" b="1" i="1" dirty="0" err="1" smtClean="0"/>
              <a:t>organisations</a:t>
            </a:r>
            <a:r>
              <a:rPr lang="de-AT" sz="2800" b="1" i="1" dirty="0" smtClean="0"/>
              <a:t> </a:t>
            </a:r>
            <a:r>
              <a:rPr lang="de-AT" sz="2800" b="1" i="1" dirty="0" err="1" smtClean="0"/>
              <a:t>need</a:t>
            </a:r>
            <a:r>
              <a:rPr lang="de-AT" sz="2800" b="1" i="1" dirty="0" smtClean="0"/>
              <a:t> </a:t>
            </a:r>
            <a:r>
              <a:rPr lang="de-AT" sz="2800" b="1" i="1" dirty="0" err="1" smtClean="0"/>
              <a:t>tools</a:t>
            </a:r>
            <a:r>
              <a:rPr lang="de-AT" sz="2800" b="1" i="1" dirty="0" smtClean="0"/>
              <a:t> </a:t>
            </a:r>
            <a:r>
              <a:rPr lang="de-AT" sz="2800" b="1" i="1" dirty="0" err="1" smtClean="0"/>
              <a:t>to</a:t>
            </a:r>
            <a:r>
              <a:rPr lang="de-AT" sz="2800" b="1" i="1" dirty="0" smtClean="0"/>
              <a:t> </a:t>
            </a:r>
            <a:r>
              <a:rPr lang="de-AT" sz="2800" b="1" i="1" dirty="0" err="1" smtClean="0"/>
              <a:t>make</a:t>
            </a:r>
            <a:r>
              <a:rPr lang="de-AT" sz="2800" b="1" i="1" dirty="0" smtClean="0"/>
              <a:t> </a:t>
            </a:r>
            <a:r>
              <a:rPr lang="de-AT" sz="2800" b="1" i="1" dirty="0" err="1" smtClean="0"/>
              <a:t>cooperation</a:t>
            </a:r>
            <a:r>
              <a:rPr lang="de-AT" sz="2800" b="1" i="1" dirty="0" smtClean="0"/>
              <a:t> „simple“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849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AT" sz="1800" dirty="0" smtClean="0"/>
              <a:t>Facts </a:t>
            </a:r>
            <a:r>
              <a:rPr lang="de-AT" sz="1800" dirty="0" err="1" smtClean="0"/>
              <a:t>of</a:t>
            </a:r>
            <a:r>
              <a:rPr lang="de-AT" sz="1800" dirty="0" smtClean="0"/>
              <a:t> </a:t>
            </a:r>
            <a:r>
              <a:rPr lang="de-AT" sz="1800" dirty="0" err="1" smtClean="0"/>
              <a:t>drinking</a:t>
            </a:r>
            <a:r>
              <a:rPr lang="de-AT" sz="1800" dirty="0" smtClean="0"/>
              <a:t> </a:t>
            </a:r>
            <a:r>
              <a:rPr lang="de-AT" sz="1800" dirty="0" err="1" smtClean="0"/>
              <a:t>water</a:t>
            </a:r>
            <a:r>
              <a:rPr lang="de-AT" sz="1800" dirty="0" smtClean="0"/>
              <a:t> </a:t>
            </a:r>
            <a:r>
              <a:rPr lang="de-AT" sz="1800" dirty="0" err="1" smtClean="0"/>
              <a:t>supplyment</a:t>
            </a:r>
            <a:r>
              <a:rPr lang="de-AT" sz="1800" dirty="0" smtClean="0"/>
              <a:t> in Austria</a:t>
            </a:r>
            <a:endParaRPr lang="de-AT" sz="1800" dirty="0"/>
          </a:p>
          <a:p>
            <a:r>
              <a:rPr lang="de-AT" sz="1800" dirty="0" err="1"/>
              <a:t>water</a:t>
            </a:r>
            <a:r>
              <a:rPr lang="de-AT" sz="1800" dirty="0"/>
              <a:t> </a:t>
            </a:r>
            <a:r>
              <a:rPr lang="de-AT" sz="1800" dirty="0" err="1"/>
              <a:t>extraction</a:t>
            </a:r>
            <a:r>
              <a:rPr lang="de-AT" sz="1800" dirty="0"/>
              <a:t> 800 </a:t>
            </a:r>
            <a:r>
              <a:rPr lang="de-AT" sz="1800" dirty="0" err="1"/>
              <a:t>Mio</a:t>
            </a:r>
            <a:r>
              <a:rPr lang="de-AT" sz="1800" dirty="0"/>
              <a:t> m³ /</a:t>
            </a:r>
            <a:r>
              <a:rPr lang="de-AT" sz="1800" dirty="0" err="1"/>
              <a:t>annum</a:t>
            </a:r>
            <a:r>
              <a:rPr lang="de-AT" sz="1800" dirty="0"/>
              <a:t>, (</a:t>
            </a:r>
            <a:r>
              <a:rPr lang="de-AT" sz="1800" dirty="0" err="1"/>
              <a:t>used</a:t>
            </a:r>
            <a:r>
              <a:rPr lang="de-AT" sz="1800" dirty="0"/>
              <a:t> </a:t>
            </a:r>
            <a:r>
              <a:rPr lang="de-AT" sz="1800" dirty="0" err="1"/>
              <a:t>by</a:t>
            </a:r>
            <a:r>
              <a:rPr lang="de-AT" sz="1800" dirty="0"/>
              <a:t> </a:t>
            </a:r>
            <a:r>
              <a:rPr lang="de-AT" sz="1800" dirty="0" err="1"/>
              <a:t>supply</a:t>
            </a:r>
            <a:r>
              <a:rPr lang="de-AT" sz="1800" dirty="0"/>
              <a:t> 660 </a:t>
            </a:r>
            <a:r>
              <a:rPr lang="de-AT" sz="1800" dirty="0" err="1"/>
              <a:t>Mio</a:t>
            </a:r>
            <a:r>
              <a:rPr lang="de-AT" sz="1800" dirty="0"/>
              <a:t> m³)</a:t>
            </a:r>
          </a:p>
          <a:p>
            <a:r>
              <a:rPr lang="de-AT" sz="1800" dirty="0" err="1"/>
              <a:t>reservoir</a:t>
            </a:r>
            <a:r>
              <a:rPr lang="de-AT" sz="1800" dirty="0"/>
              <a:t> </a:t>
            </a:r>
            <a:r>
              <a:rPr lang="de-AT" sz="1800" dirty="0" err="1"/>
              <a:t>volume</a:t>
            </a:r>
            <a:r>
              <a:rPr lang="de-AT" sz="1800" dirty="0"/>
              <a:t> 4,1 </a:t>
            </a:r>
            <a:r>
              <a:rPr lang="de-AT" sz="1800" dirty="0" err="1"/>
              <a:t>Mio</a:t>
            </a:r>
            <a:r>
              <a:rPr lang="de-AT" sz="1800" dirty="0"/>
              <a:t> m³ (&gt; ca. 400 – 700 </a:t>
            </a:r>
            <a:r>
              <a:rPr lang="de-AT" sz="1800" dirty="0" err="1"/>
              <a:t>litres</a:t>
            </a:r>
            <a:r>
              <a:rPr lang="de-AT" sz="1800" dirty="0"/>
              <a:t> per </a:t>
            </a:r>
            <a:r>
              <a:rPr lang="de-AT" sz="1800" dirty="0" err="1"/>
              <a:t>capita</a:t>
            </a:r>
            <a:r>
              <a:rPr lang="de-AT" sz="1800" dirty="0"/>
              <a:t> </a:t>
            </a:r>
            <a:r>
              <a:rPr lang="de-AT" sz="1800" dirty="0" err="1"/>
              <a:t>centrally</a:t>
            </a:r>
            <a:r>
              <a:rPr lang="de-AT" sz="1800" dirty="0"/>
              <a:t> </a:t>
            </a:r>
            <a:r>
              <a:rPr lang="de-AT" sz="1800" dirty="0" err="1"/>
              <a:t>supplied</a:t>
            </a:r>
            <a:r>
              <a:rPr lang="de-AT" sz="1800" dirty="0"/>
              <a:t>)</a:t>
            </a:r>
          </a:p>
          <a:p>
            <a:r>
              <a:rPr lang="de-AT" sz="1800" dirty="0" err="1"/>
              <a:t>water</a:t>
            </a:r>
            <a:r>
              <a:rPr lang="de-AT" sz="1800" dirty="0"/>
              <a:t> </a:t>
            </a:r>
            <a:r>
              <a:rPr lang="de-AT" sz="1800" dirty="0" err="1"/>
              <a:t>mains</a:t>
            </a:r>
            <a:r>
              <a:rPr lang="de-AT" sz="1800" dirty="0"/>
              <a:t> (</a:t>
            </a:r>
            <a:r>
              <a:rPr lang="de-AT" sz="1800" dirty="0" err="1"/>
              <a:t>pipes</a:t>
            </a:r>
            <a:r>
              <a:rPr lang="de-AT" sz="1800" dirty="0"/>
              <a:t> </a:t>
            </a:r>
            <a:r>
              <a:rPr lang="de-AT" sz="1800" dirty="0" err="1"/>
              <a:t>and</a:t>
            </a:r>
            <a:r>
              <a:rPr lang="de-AT" sz="1800" dirty="0"/>
              <a:t> </a:t>
            </a:r>
            <a:r>
              <a:rPr lang="de-AT" sz="1800" dirty="0" err="1"/>
              <a:t>aquaeducts</a:t>
            </a:r>
            <a:r>
              <a:rPr lang="de-AT" sz="1800" dirty="0"/>
              <a:t>) 81.000 </a:t>
            </a:r>
            <a:r>
              <a:rPr lang="de-AT" sz="1800" dirty="0" smtClean="0"/>
              <a:t>km</a:t>
            </a:r>
          </a:p>
          <a:p>
            <a:pPr marL="0" indent="0">
              <a:buNone/>
            </a:pPr>
            <a:endParaRPr lang="de-AT" sz="1800" dirty="0" smtClean="0"/>
          </a:p>
          <a:p>
            <a:pPr marL="0" indent="0">
              <a:buNone/>
            </a:pPr>
            <a:r>
              <a:rPr lang="de-AT" sz="1800" dirty="0"/>
              <a:t>Facts </a:t>
            </a:r>
            <a:r>
              <a:rPr lang="de-AT" sz="1800" dirty="0" err="1"/>
              <a:t>of</a:t>
            </a:r>
            <a:r>
              <a:rPr lang="de-AT" sz="1800" dirty="0"/>
              <a:t> </a:t>
            </a:r>
            <a:r>
              <a:rPr lang="de-AT" sz="1800" dirty="0" err="1" smtClean="0"/>
              <a:t>waste</a:t>
            </a:r>
            <a:r>
              <a:rPr lang="de-AT" sz="1800" dirty="0" smtClean="0"/>
              <a:t> </a:t>
            </a:r>
            <a:r>
              <a:rPr lang="de-AT" sz="1800" dirty="0" err="1"/>
              <a:t>water</a:t>
            </a:r>
            <a:r>
              <a:rPr lang="de-AT" sz="1800" dirty="0"/>
              <a:t> </a:t>
            </a:r>
            <a:r>
              <a:rPr lang="de-AT" sz="1800" dirty="0" err="1" smtClean="0"/>
              <a:t>management</a:t>
            </a:r>
            <a:r>
              <a:rPr lang="de-AT" sz="1800" dirty="0" smtClean="0"/>
              <a:t> </a:t>
            </a:r>
            <a:r>
              <a:rPr lang="de-AT" sz="1800" dirty="0"/>
              <a:t>in Austria</a:t>
            </a:r>
          </a:p>
          <a:p>
            <a:pPr marL="0" indent="0">
              <a:buNone/>
            </a:pPr>
            <a:endParaRPr lang="de-AT" sz="1800" dirty="0"/>
          </a:p>
          <a:p>
            <a:r>
              <a:rPr lang="de-DE" sz="1800" dirty="0"/>
              <a:t>95%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households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connected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public</a:t>
            </a:r>
            <a:r>
              <a:rPr lang="de-DE" sz="1800" dirty="0"/>
              <a:t> </a:t>
            </a:r>
            <a:r>
              <a:rPr lang="de-DE" sz="1800" dirty="0" err="1"/>
              <a:t>sewage</a:t>
            </a:r>
            <a:r>
              <a:rPr lang="de-DE" sz="1800" dirty="0"/>
              <a:t> </a:t>
            </a:r>
            <a:r>
              <a:rPr lang="de-DE" sz="1800" dirty="0" err="1"/>
              <a:t>system</a:t>
            </a:r>
            <a:endParaRPr lang="de-DE" sz="1800" dirty="0"/>
          </a:p>
          <a:p>
            <a:r>
              <a:rPr lang="de-DE" sz="1800" dirty="0" err="1"/>
              <a:t>organizational</a:t>
            </a:r>
            <a:r>
              <a:rPr lang="de-DE" sz="1800" dirty="0"/>
              <a:t> form: </a:t>
            </a:r>
          </a:p>
          <a:p>
            <a:pPr lvl="1"/>
            <a:r>
              <a:rPr lang="de-DE" sz="1400" dirty="0"/>
              <a:t>75% </a:t>
            </a:r>
            <a:r>
              <a:rPr lang="de-DE" sz="1400" dirty="0" err="1"/>
              <a:t>municipalities</a:t>
            </a:r>
            <a:r>
              <a:rPr lang="de-DE" sz="1400" dirty="0"/>
              <a:t>, </a:t>
            </a:r>
          </a:p>
          <a:p>
            <a:pPr lvl="1"/>
            <a:r>
              <a:rPr lang="de-DE" sz="1400" dirty="0"/>
              <a:t>20% </a:t>
            </a:r>
            <a:r>
              <a:rPr lang="de-DE" sz="1400" dirty="0" err="1"/>
              <a:t>communal</a:t>
            </a:r>
            <a:r>
              <a:rPr lang="de-DE" sz="1400" dirty="0"/>
              <a:t> </a:t>
            </a:r>
            <a:r>
              <a:rPr lang="de-DE" sz="1400" dirty="0" err="1"/>
              <a:t>cooperations</a:t>
            </a:r>
            <a:r>
              <a:rPr lang="de-DE" sz="1400" dirty="0"/>
              <a:t> (Verbände) </a:t>
            </a:r>
          </a:p>
          <a:p>
            <a:pPr lvl="1"/>
            <a:r>
              <a:rPr lang="de-DE" sz="1400" dirty="0"/>
              <a:t>3% </a:t>
            </a:r>
            <a:r>
              <a:rPr lang="de-DE" sz="1400" dirty="0" err="1"/>
              <a:t>communal</a:t>
            </a:r>
            <a:r>
              <a:rPr lang="de-DE" sz="1400" dirty="0"/>
              <a:t> </a:t>
            </a:r>
            <a:r>
              <a:rPr lang="de-DE" sz="1400" dirty="0" err="1"/>
              <a:t>enterprises</a:t>
            </a:r>
            <a:r>
              <a:rPr lang="de-DE" sz="1400" dirty="0"/>
              <a:t> – </a:t>
            </a:r>
            <a:r>
              <a:rPr lang="de-DE" sz="1400" dirty="0" err="1"/>
              <a:t>if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community</a:t>
            </a:r>
            <a:r>
              <a:rPr lang="de-DE" sz="1400" dirty="0"/>
              <a:t> </a:t>
            </a:r>
            <a:r>
              <a:rPr lang="de-DE" sz="1400" dirty="0" err="1"/>
              <a:t>is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small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task</a:t>
            </a:r>
            <a:r>
              <a:rPr lang="de-DE" sz="1400" dirty="0"/>
              <a:t> </a:t>
            </a:r>
            <a:r>
              <a:rPr lang="de-DE" sz="1400" dirty="0" err="1"/>
              <a:t>can</a:t>
            </a:r>
            <a:r>
              <a:rPr lang="de-DE" sz="1400" dirty="0"/>
              <a:t> </a:t>
            </a:r>
            <a:r>
              <a:rPr lang="de-DE" sz="1400" dirty="0" err="1"/>
              <a:t>be</a:t>
            </a:r>
            <a:r>
              <a:rPr lang="de-DE" sz="1400" dirty="0"/>
              <a:t> </a:t>
            </a:r>
            <a:r>
              <a:rPr lang="de-DE" sz="1400" dirty="0" err="1"/>
              <a:t>done</a:t>
            </a:r>
            <a:r>
              <a:rPr lang="de-DE" sz="1400" dirty="0"/>
              <a:t> in </a:t>
            </a:r>
            <a:r>
              <a:rPr lang="de-DE" sz="1400" dirty="0" err="1"/>
              <a:t>cooperation</a:t>
            </a:r>
            <a:r>
              <a:rPr lang="de-DE" sz="1400" dirty="0"/>
              <a:t>.</a:t>
            </a:r>
          </a:p>
          <a:p>
            <a:r>
              <a:rPr lang="de-DE" sz="1800" dirty="0"/>
              <a:t>90.800 km </a:t>
            </a:r>
            <a:r>
              <a:rPr lang="de-DE" sz="1800" dirty="0" err="1"/>
              <a:t>canals</a:t>
            </a:r>
            <a:r>
              <a:rPr lang="de-DE" sz="1800" dirty="0"/>
              <a:t> (62 % </a:t>
            </a:r>
            <a:r>
              <a:rPr lang="de-DE" sz="1800" dirty="0" err="1"/>
              <a:t>sewers</a:t>
            </a:r>
            <a:r>
              <a:rPr lang="de-DE" sz="1800" dirty="0"/>
              <a:t>, 26% rain </a:t>
            </a:r>
            <a:r>
              <a:rPr lang="de-DE" sz="1800" dirty="0" err="1"/>
              <a:t>combined</a:t>
            </a:r>
            <a:r>
              <a:rPr lang="de-DE" sz="1800" dirty="0"/>
              <a:t>, 12 % rain), </a:t>
            </a:r>
            <a:r>
              <a:rPr lang="de-DE" sz="1800" dirty="0" err="1"/>
              <a:t>more</a:t>
            </a:r>
            <a:r>
              <a:rPr lang="de-DE" sz="1800" dirty="0"/>
              <a:t> </a:t>
            </a:r>
            <a:r>
              <a:rPr lang="de-DE" sz="1800" dirty="0" err="1"/>
              <a:t>than</a:t>
            </a:r>
            <a:r>
              <a:rPr lang="de-DE" sz="1800" dirty="0"/>
              <a:t> 51% (46.500 km) </a:t>
            </a:r>
            <a:r>
              <a:rPr lang="de-DE" sz="1800" dirty="0" err="1"/>
              <a:t>built</a:t>
            </a:r>
            <a:r>
              <a:rPr lang="de-DE" sz="1800" dirty="0"/>
              <a:t> after 1994</a:t>
            </a:r>
          </a:p>
          <a:p>
            <a:r>
              <a:rPr lang="de-DE" sz="1800" dirty="0"/>
              <a:t>16.000 </a:t>
            </a:r>
            <a:r>
              <a:rPr lang="de-DE" sz="1800" dirty="0" err="1"/>
              <a:t>sewage</a:t>
            </a:r>
            <a:r>
              <a:rPr lang="de-DE" sz="1800" dirty="0"/>
              <a:t> </a:t>
            </a:r>
            <a:r>
              <a:rPr lang="de-DE" sz="1800" dirty="0" err="1"/>
              <a:t>plants</a:t>
            </a:r>
            <a:r>
              <a:rPr lang="de-DE" sz="1800" dirty="0"/>
              <a:t>, </a:t>
            </a:r>
            <a:r>
              <a:rPr lang="de-DE" sz="1800" dirty="0" err="1"/>
              <a:t>expanding</a:t>
            </a:r>
            <a:r>
              <a:rPr lang="de-DE" sz="1800" dirty="0"/>
              <a:t> </a:t>
            </a:r>
            <a:r>
              <a:rPr lang="de-DE" sz="1800" dirty="0" err="1"/>
              <a:t>capacity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28 </a:t>
            </a:r>
            <a:r>
              <a:rPr lang="de-DE" sz="1800" dirty="0" err="1"/>
              <a:t>Mio</a:t>
            </a:r>
            <a:r>
              <a:rPr lang="de-DE" sz="1800" dirty="0"/>
              <a:t> </a:t>
            </a:r>
            <a:r>
              <a:rPr lang="de-DE" sz="1800" dirty="0" err="1"/>
              <a:t>population</a:t>
            </a:r>
            <a:r>
              <a:rPr lang="de-DE" sz="1800" dirty="0"/>
              <a:t> </a:t>
            </a:r>
            <a:r>
              <a:rPr lang="de-DE" sz="1800" dirty="0" err="1"/>
              <a:t>equivalent</a:t>
            </a:r>
            <a:endParaRPr lang="de-DE" sz="1800" dirty="0"/>
          </a:p>
          <a:p>
            <a:r>
              <a:rPr lang="de-DE" sz="1800" dirty="0"/>
              <a:t>Operational </a:t>
            </a:r>
            <a:r>
              <a:rPr lang="de-DE" sz="1800" dirty="0" err="1"/>
              <a:t>waste</a:t>
            </a:r>
            <a:r>
              <a:rPr lang="de-DE" sz="1800" dirty="0"/>
              <a:t> </a:t>
            </a:r>
            <a:r>
              <a:rPr lang="de-DE" sz="1800" dirty="0" err="1"/>
              <a:t>heat</a:t>
            </a:r>
            <a:r>
              <a:rPr lang="de-DE" sz="1800" dirty="0"/>
              <a:t> </a:t>
            </a:r>
            <a:r>
              <a:rPr lang="de-DE" sz="1800" dirty="0" err="1"/>
              <a:t>and</a:t>
            </a:r>
            <a:r>
              <a:rPr lang="de-DE" sz="1800" dirty="0"/>
              <a:t> </a:t>
            </a:r>
            <a:r>
              <a:rPr lang="de-DE" sz="1800" dirty="0" err="1"/>
              <a:t>fermentation</a:t>
            </a:r>
            <a:r>
              <a:rPr lang="de-DE" sz="1800" dirty="0"/>
              <a:t> </a:t>
            </a:r>
            <a:r>
              <a:rPr lang="de-DE" sz="1800" dirty="0" err="1"/>
              <a:t>gases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in </a:t>
            </a:r>
            <a:r>
              <a:rPr lang="de-DE" sz="1800" dirty="0" err="1"/>
              <a:t>many</a:t>
            </a:r>
            <a:r>
              <a:rPr lang="de-DE" sz="1800" dirty="0"/>
              <a:t> </a:t>
            </a:r>
            <a:r>
              <a:rPr lang="de-DE" sz="1800" dirty="0" err="1"/>
              <a:t>cases</a:t>
            </a:r>
            <a:r>
              <a:rPr lang="de-DE" sz="1800" dirty="0"/>
              <a:t> </a:t>
            </a:r>
            <a:r>
              <a:rPr lang="de-DE" sz="1800" dirty="0" err="1"/>
              <a:t>reused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energy</a:t>
            </a:r>
            <a:r>
              <a:rPr lang="de-DE" sz="1800" dirty="0"/>
              <a:t> </a:t>
            </a:r>
            <a:r>
              <a:rPr lang="de-DE" sz="1800" dirty="0" err="1"/>
              <a:t>production</a:t>
            </a:r>
            <a:endParaRPr lang="de-DE" sz="1800" dirty="0"/>
          </a:p>
          <a:p>
            <a:endParaRPr lang="de-AT" sz="1800" dirty="0"/>
          </a:p>
          <a:p>
            <a:endParaRPr lang="de-AT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1217797" y="342900"/>
            <a:ext cx="722650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de-AT" sz="3600" dirty="0" err="1" smtClean="0"/>
              <a:t>Measuring</a:t>
            </a:r>
            <a:r>
              <a:rPr lang="de-AT" sz="3600" dirty="0" smtClean="0"/>
              <a:t> </a:t>
            </a:r>
            <a:r>
              <a:rPr lang="de-AT" sz="3600" dirty="0" err="1" smtClean="0"/>
              <a:t>and</a:t>
            </a:r>
            <a:r>
              <a:rPr lang="de-AT" sz="3600" dirty="0" smtClean="0"/>
              <a:t> Management </a:t>
            </a:r>
            <a:r>
              <a:rPr lang="de-AT" sz="3600" dirty="0" err="1" smtClean="0"/>
              <a:t>tools</a:t>
            </a:r>
            <a:endParaRPr lang="de-AT" sz="3600" dirty="0" smtClean="0"/>
          </a:p>
          <a:p>
            <a:r>
              <a:rPr lang="de-AT" sz="3600" dirty="0" err="1" smtClean="0"/>
              <a:t>f.e</a:t>
            </a:r>
            <a:r>
              <a:rPr lang="de-AT" sz="3600" dirty="0" smtClean="0"/>
              <a:t>. in </a:t>
            </a:r>
            <a:r>
              <a:rPr lang="de-AT" sz="3600" dirty="0" err="1" smtClean="0"/>
              <a:t>drinking</a:t>
            </a:r>
            <a:r>
              <a:rPr lang="de-AT" sz="3600" dirty="0" smtClean="0"/>
              <a:t> </a:t>
            </a:r>
            <a:r>
              <a:rPr lang="de-AT" sz="3600" dirty="0" err="1" smtClean="0"/>
              <a:t>water</a:t>
            </a:r>
            <a:r>
              <a:rPr lang="de-AT" sz="3600" dirty="0" smtClean="0"/>
              <a:t> </a:t>
            </a:r>
            <a:r>
              <a:rPr lang="de-AT" sz="3600" dirty="0" err="1" smtClean="0"/>
              <a:t>supply</a:t>
            </a:r>
            <a:r>
              <a:rPr lang="de-AT" sz="3600" dirty="0" smtClean="0"/>
              <a:t> oder </a:t>
            </a:r>
            <a:r>
              <a:rPr lang="de-AT" sz="3600" dirty="0" err="1" smtClean="0"/>
              <a:t>waste</a:t>
            </a:r>
            <a:r>
              <a:rPr lang="de-AT" sz="3600" dirty="0" smtClean="0"/>
              <a:t> </a:t>
            </a:r>
            <a:r>
              <a:rPr lang="de-AT" sz="3600" dirty="0" err="1" smtClean="0"/>
              <a:t>water</a:t>
            </a:r>
            <a:r>
              <a:rPr lang="de-AT" sz="3600" dirty="0" smtClean="0"/>
              <a:t> </a:t>
            </a:r>
            <a:r>
              <a:rPr lang="de-AT" sz="3600" dirty="0" err="1" smtClean="0"/>
              <a:t>management</a:t>
            </a:r>
            <a:endParaRPr lang="de-AT" sz="3600" dirty="0"/>
          </a:p>
        </p:txBody>
      </p:sp>
    </p:spTree>
    <p:extLst>
      <p:ext uri="{BB962C8B-B14F-4D97-AF65-F5344CB8AC3E}">
        <p14:creationId xmlns:p14="http://schemas.microsoft.com/office/powerpoint/2010/main" val="426996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648" y="2834363"/>
            <a:ext cx="3536201" cy="227731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91873" y="450104"/>
            <a:ext cx="7687558" cy="857250"/>
          </a:xfrm>
        </p:spPr>
        <p:txBody>
          <a:bodyPr>
            <a:normAutofit fontScale="90000"/>
          </a:bodyPr>
          <a:lstStyle/>
          <a:p>
            <a:r>
              <a:rPr lang="de-AT" sz="3600" dirty="0" err="1" smtClean="0"/>
              <a:t>Planning</a:t>
            </a:r>
            <a:r>
              <a:rPr lang="de-AT" sz="3600" dirty="0" smtClean="0"/>
              <a:t> </a:t>
            </a:r>
            <a:r>
              <a:rPr lang="de-AT" sz="3600" dirty="0" err="1" smtClean="0"/>
              <a:t>tools</a:t>
            </a:r>
            <a:r>
              <a:rPr lang="de-AT" sz="3600" dirty="0" smtClean="0"/>
              <a:t> </a:t>
            </a:r>
            <a:r>
              <a:rPr lang="de-AT" sz="3600" dirty="0" err="1" smtClean="0"/>
              <a:t>and</a:t>
            </a:r>
            <a:r>
              <a:rPr lang="de-AT" sz="3600" dirty="0" smtClean="0"/>
              <a:t> </a:t>
            </a:r>
            <a:r>
              <a:rPr lang="de-AT" sz="3600" dirty="0" err="1" smtClean="0"/>
              <a:t>area</a:t>
            </a:r>
            <a:r>
              <a:rPr lang="de-AT" sz="3600" dirty="0" smtClean="0"/>
              <a:t>/</a:t>
            </a:r>
            <a:r>
              <a:rPr lang="de-AT" sz="3600" dirty="0" err="1" smtClean="0"/>
              <a:t>building</a:t>
            </a:r>
            <a:r>
              <a:rPr lang="de-AT" sz="3600" dirty="0" smtClean="0"/>
              <a:t> </a:t>
            </a:r>
            <a:r>
              <a:rPr lang="de-AT" sz="3600" dirty="0" err="1" smtClean="0"/>
              <a:t>management</a:t>
            </a:r>
            <a:r>
              <a:rPr lang="de-AT" sz="3600" dirty="0" smtClean="0"/>
              <a:t> </a:t>
            </a:r>
            <a:r>
              <a:rPr lang="de-AT" sz="3600" dirty="0" err="1" smtClean="0"/>
              <a:t>tools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33733" y="1670336"/>
            <a:ext cx="7891830" cy="2328053"/>
          </a:xfrm>
        </p:spPr>
        <p:txBody>
          <a:bodyPr>
            <a:normAutofit/>
          </a:bodyPr>
          <a:lstStyle/>
          <a:p>
            <a:r>
              <a:rPr lang="de-AT" sz="1700" u="sng" dirty="0" err="1" smtClean="0"/>
              <a:t>Vacant</a:t>
            </a:r>
            <a:r>
              <a:rPr lang="de-AT" sz="1700" u="sng" dirty="0" smtClean="0"/>
              <a:t> </a:t>
            </a:r>
            <a:r>
              <a:rPr lang="de-AT" sz="1700" u="sng" dirty="0" err="1" smtClean="0"/>
              <a:t>building</a:t>
            </a:r>
            <a:r>
              <a:rPr lang="de-AT" sz="1700" u="sng" dirty="0" smtClean="0"/>
              <a:t> </a:t>
            </a:r>
            <a:r>
              <a:rPr lang="de-AT" sz="1700" u="sng" dirty="0" err="1" smtClean="0"/>
              <a:t>management</a:t>
            </a:r>
            <a:endParaRPr lang="de-AT" sz="1700" u="sng" dirty="0" smtClean="0"/>
          </a:p>
          <a:p>
            <a:r>
              <a:rPr lang="de-AT" sz="1700" u="sng" dirty="0" smtClean="0"/>
              <a:t>Area </a:t>
            </a:r>
            <a:r>
              <a:rPr lang="de-AT" sz="1700" u="sng" dirty="0" err="1" smtClean="0"/>
              <a:t>development</a:t>
            </a:r>
            <a:r>
              <a:rPr lang="de-AT" sz="1700" u="sng" dirty="0" smtClean="0"/>
              <a:t> </a:t>
            </a:r>
            <a:r>
              <a:rPr lang="de-AT" sz="1700" u="sng" dirty="0" err="1" smtClean="0"/>
              <a:t>management</a:t>
            </a:r>
            <a:endParaRPr lang="de-AT" sz="1700" u="sng" dirty="0" smtClean="0"/>
          </a:p>
          <a:p>
            <a:r>
              <a:rPr lang="de-AT" sz="1700" u="sng" dirty="0" err="1" smtClean="0"/>
              <a:t>Energy</a:t>
            </a:r>
            <a:r>
              <a:rPr lang="de-AT" sz="1700" u="sng" dirty="0" smtClean="0"/>
              <a:t> </a:t>
            </a:r>
            <a:r>
              <a:rPr lang="de-AT" sz="1700" u="sng" dirty="0" err="1" smtClean="0"/>
              <a:t>management</a:t>
            </a:r>
            <a:endParaRPr lang="de-AT" sz="1700" u="sng" dirty="0" smtClean="0"/>
          </a:p>
          <a:p>
            <a:r>
              <a:rPr lang="de-AT" sz="1700" u="sng" dirty="0" err="1"/>
              <a:t>a</a:t>
            </a:r>
            <a:r>
              <a:rPr lang="de-AT" sz="1700" u="sng" dirty="0" err="1" smtClean="0"/>
              <a:t>nd</a:t>
            </a:r>
            <a:r>
              <a:rPr lang="de-AT" sz="1700" u="sng" dirty="0" smtClean="0"/>
              <a:t> so on….</a:t>
            </a:r>
          </a:p>
          <a:p>
            <a:endParaRPr lang="de-AT" sz="2200" dirty="0" smtClean="0"/>
          </a:p>
          <a:p>
            <a:pPr marL="0" indent="0">
              <a:buNone/>
            </a:pPr>
            <a:endParaRPr lang="en-US" sz="2200" dirty="0" smtClean="0"/>
          </a:p>
          <a:p>
            <a:endParaRPr lang="en-US" dirty="0" smtClean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177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6" y="2803583"/>
            <a:ext cx="2331009" cy="155400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05184" y="118139"/>
            <a:ext cx="7226506" cy="857250"/>
          </a:xfrm>
        </p:spPr>
        <p:txBody>
          <a:bodyPr>
            <a:normAutofit fontScale="90000"/>
          </a:bodyPr>
          <a:lstStyle/>
          <a:p>
            <a:r>
              <a:rPr lang="de-AT" sz="3600" dirty="0" smtClean="0"/>
              <a:t>Tools </a:t>
            </a:r>
            <a:r>
              <a:rPr lang="de-AT" sz="3600" dirty="0" err="1" smtClean="0"/>
              <a:t>for</a:t>
            </a:r>
            <a:r>
              <a:rPr lang="de-AT" sz="3600" dirty="0" smtClean="0"/>
              <a:t> </a:t>
            </a:r>
            <a:r>
              <a:rPr lang="de-AT" sz="3600" dirty="0" err="1" smtClean="0"/>
              <a:t>management</a:t>
            </a:r>
            <a:r>
              <a:rPr lang="de-AT" sz="3600" dirty="0" smtClean="0"/>
              <a:t> </a:t>
            </a:r>
            <a:r>
              <a:rPr lang="de-AT" sz="3600" dirty="0" err="1" smtClean="0"/>
              <a:t>public</a:t>
            </a:r>
            <a:r>
              <a:rPr lang="de-AT" sz="3600" dirty="0" smtClean="0"/>
              <a:t> </a:t>
            </a:r>
            <a:r>
              <a:rPr lang="de-AT" sz="3600" dirty="0" err="1" smtClean="0"/>
              <a:t>facilities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01635" y="1395471"/>
            <a:ext cx="6370297" cy="3394472"/>
          </a:xfrm>
        </p:spPr>
        <p:txBody>
          <a:bodyPr>
            <a:normAutofit/>
          </a:bodyPr>
          <a:lstStyle/>
          <a:p>
            <a:pPr lvl="1"/>
            <a:r>
              <a:rPr lang="de-AT" sz="2000" dirty="0" err="1" smtClean="0"/>
              <a:t>Lightning</a:t>
            </a:r>
            <a:endParaRPr lang="de-AT" sz="2000" dirty="0" smtClean="0"/>
          </a:p>
          <a:p>
            <a:pPr lvl="1"/>
            <a:r>
              <a:rPr lang="de-AT" sz="2000" dirty="0" err="1" smtClean="0"/>
              <a:t>public</a:t>
            </a:r>
            <a:r>
              <a:rPr lang="de-AT" sz="2000" dirty="0" smtClean="0"/>
              <a:t> </a:t>
            </a:r>
            <a:r>
              <a:rPr lang="de-AT" sz="2000" dirty="0" err="1" smtClean="0"/>
              <a:t>playgrounds</a:t>
            </a:r>
            <a:endParaRPr lang="de-AT" sz="2000" dirty="0" smtClean="0"/>
          </a:p>
          <a:p>
            <a:pPr lvl="1"/>
            <a:r>
              <a:rPr lang="de-AT" sz="2000" dirty="0" smtClean="0"/>
              <a:t>Public </a:t>
            </a:r>
            <a:r>
              <a:rPr lang="de-AT" sz="2000" dirty="0" err="1" smtClean="0"/>
              <a:t>roads</a:t>
            </a:r>
            <a:r>
              <a:rPr lang="de-AT" sz="2000" dirty="0" smtClean="0"/>
              <a:t> oder </a:t>
            </a:r>
            <a:r>
              <a:rPr lang="de-AT" sz="2000" dirty="0" err="1" smtClean="0"/>
              <a:t>ways</a:t>
            </a:r>
            <a:endParaRPr lang="de-AT" sz="2000" dirty="0" smtClean="0"/>
          </a:p>
          <a:p>
            <a:pPr lvl="1"/>
            <a:r>
              <a:rPr lang="de-AT" sz="2000" dirty="0" smtClean="0"/>
              <a:t>Traffic </a:t>
            </a:r>
            <a:r>
              <a:rPr lang="de-AT" sz="2000" dirty="0" err="1" smtClean="0"/>
              <a:t>management</a:t>
            </a:r>
            <a:endParaRPr lang="de-AT" sz="2000" dirty="0" smtClean="0"/>
          </a:p>
          <a:p>
            <a:pPr lvl="1"/>
            <a:r>
              <a:rPr lang="de-AT" sz="2000" dirty="0" smtClean="0"/>
              <a:t>Sharing </a:t>
            </a:r>
            <a:r>
              <a:rPr lang="de-AT" sz="2000" dirty="0" err="1" smtClean="0"/>
              <a:t>technologies</a:t>
            </a:r>
            <a:endParaRPr lang="de-AT" sz="2000" dirty="0" smtClean="0"/>
          </a:p>
          <a:p>
            <a:pPr lvl="1"/>
            <a:r>
              <a:rPr lang="de-AT" sz="2000" dirty="0" smtClean="0"/>
              <a:t>….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699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77" y="2215449"/>
            <a:ext cx="3131246" cy="255253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6898" y="260919"/>
            <a:ext cx="7226506" cy="857250"/>
          </a:xfrm>
        </p:spPr>
        <p:txBody>
          <a:bodyPr>
            <a:normAutofit fontScale="90000"/>
          </a:bodyPr>
          <a:lstStyle/>
          <a:p>
            <a:r>
              <a:rPr lang="de-AT" sz="2000" b="1" u="sng" dirty="0" smtClean="0"/>
              <a:t>Tools </a:t>
            </a:r>
            <a:r>
              <a:rPr lang="de-AT" sz="2000" b="1" u="sng" dirty="0" err="1" smtClean="0"/>
              <a:t>for</a:t>
            </a:r>
            <a:r>
              <a:rPr lang="de-AT" sz="2000" b="1" u="sng" dirty="0" smtClean="0"/>
              <a:t> </a:t>
            </a:r>
            <a:r>
              <a:rPr lang="de-AT" sz="2000" b="1" u="sng" dirty="0" err="1" smtClean="0"/>
              <a:t>management</a:t>
            </a:r>
            <a:r>
              <a:rPr lang="de-AT" sz="3600" b="1" u="sng" dirty="0" smtClean="0"/>
              <a:t/>
            </a:r>
            <a:br>
              <a:rPr lang="de-AT" sz="3600" b="1" u="sng" dirty="0" smtClean="0"/>
            </a:br>
            <a:r>
              <a:rPr lang="de-AT" sz="3600" dirty="0" err="1" smtClean="0"/>
              <a:t>Energy</a:t>
            </a:r>
            <a:r>
              <a:rPr lang="de-AT" sz="3600" dirty="0" smtClean="0"/>
              <a:t> </a:t>
            </a:r>
            <a:r>
              <a:rPr lang="de-AT" sz="3600" dirty="0" err="1" smtClean="0"/>
              <a:t>supply</a:t>
            </a:r>
            <a:r>
              <a:rPr lang="de-AT" sz="3600" dirty="0" smtClean="0"/>
              <a:t>/</a:t>
            </a:r>
            <a:r>
              <a:rPr lang="de-AT" sz="3600" dirty="0" err="1" smtClean="0"/>
              <a:t>Waste</a:t>
            </a:r>
            <a:r>
              <a:rPr lang="de-AT" sz="3600" dirty="0" smtClean="0"/>
              <a:t> Management/….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79961" y="1132294"/>
            <a:ext cx="7226507" cy="1154860"/>
          </a:xfrm>
        </p:spPr>
        <p:txBody>
          <a:bodyPr>
            <a:normAutofit/>
          </a:bodyPr>
          <a:lstStyle/>
          <a:p>
            <a:r>
              <a:rPr lang="de-AT" sz="1600" u="sng" dirty="0" smtClean="0"/>
              <a:t>Tools </a:t>
            </a:r>
            <a:r>
              <a:rPr lang="de-AT" sz="1600" u="sng" dirty="0" err="1" smtClean="0"/>
              <a:t>to</a:t>
            </a:r>
            <a:r>
              <a:rPr lang="de-AT" sz="1600" u="sng" dirty="0" smtClean="0"/>
              <a:t> save </a:t>
            </a:r>
            <a:r>
              <a:rPr lang="de-AT" sz="1600" u="sng" dirty="0" err="1" smtClean="0"/>
              <a:t>energy</a:t>
            </a:r>
            <a:r>
              <a:rPr lang="de-AT" sz="1600" u="sng" dirty="0" smtClean="0"/>
              <a:t> </a:t>
            </a:r>
            <a:r>
              <a:rPr lang="de-AT" sz="1600" u="sng" dirty="0" err="1" smtClean="0"/>
              <a:t>and</a:t>
            </a:r>
            <a:r>
              <a:rPr lang="de-AT" sz="1600" u="sng" dirty="0" smtClean="0"/>
              <a:t> </a:t>
            </a:r>
            <a:r>
              <a:rPr lang="de-AT" sz="1600" u="sng" dirty="0" err="1" smtClean="0"/>
              <a:t>Ressources</a:t>
            </a:r>
            <a:endParaRPr lang="de-AT" sz="1600" u="sng" dirty="0" smtClean="0"/>
          </a:p>
          <a:p>
            <a:r>
              <a:rPr lang="de-AT" sz="1600" u="sng" dirty="0" smtClean="0"/>
              <a:t>…..</a:t>
            </a:r>
            <a:endParaRPr lang="de-AT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468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39413" y="2335662"/>
            <a:ext cx="7226506" cy="857250"/>
          </a:xfrm>
        </p:spPr>
        <p:txBody>
          <a:bodyPr>
            <a:normAutofit fontScale="90000"/>
          </a:bodyPr>
          <a:lstStyle/>
          <a:p>
            <a:r>
              <a:rPr lang="de-AT" sz="3600" dirty="0" err="1" smtClean="0"/>
              <a:t>Please</a:t>
            </a:r>
            <a:r>
              <a:rPr lang="de-AT" sz="3600" dirty="0" smtClean="0"/>
              <a:t> </a:t>
            </a:r>
            <a:r>
              <a:rPr lang="de-AT" sz="3600" dirty="0" err="1" smtClean="0"/>
              <a:t>remember</a:t>
            </a:r>
            <a:r>
              <a:rPr lang="de-AT" sz="3600" dirty="0" smtClean="0"/>
              <a:t>:</a:t>
            </a:r>
            <a:br>
              <a:rPr lang="de-AT" sz="3600" dirty="0" smtClean="0"/>
            </a:br>
            <a:r>
              <a:rPr lang="de-AT" sz="3600" dirty="0" err="1" smtClean="0"/>
              <a:t>Municipalities</a:t>
            </a:r>
            <a:r>
              <a:rPr lang="de-AT" sz="3600" dirty="0" smtClean="0"/>
              <a:t> </a:t>
            </a:r>
            <a:r>
              <a:rPr lang="de-AT" sz="3600" dirty="0" err="1" smtClean="0"/>
              <a:t>are</a:t>
            </a:r>
            <a:r>
              <a:rPr lang="de-AT" sz="3600" dirty="0" smtClean="0"/>
              <a:t> „</a:t>
            </a:r>
            <a:r>
              <a:rPr lang="de-AT" sz="3600" dirty="0" err="1" smtClean="0"/>
              <a:t>homeland</a:t>
            </a:r>
            <a:r>
              <a:rPr lang="de-AT" sz="3600" dirty="0" smtClean="0"/>
              <a:t>“ </a:t>
            </a:r>
            <a:r>
              <a:rPr lang="de-AT" sz="3600" dirty="0" err="1" smtClean="0"/>
              <a:t>to</a:t>
            </a:r>
            <a:r>
              <a:rPr lang="de-AT" sz="3600" dirty="0" smtClean="0"/>
              <a:t> </a:t>
            </a:r>
            <a:r>
              <a:rPr lang="de-AT" sz="3600" dirty="0" err="1" smtClean="0"/>
              <a:t>the</a:t>
            </a:r>
            <a:r>
              <a:rPr lang="de-AT" sz="3600" dirty="0" smtClean="0"/>
              <a:t> </a:t>
            </a:r>
            <a:r>
              <a:rPr lang="de-AT" sz="3600" dirty="0" err="1" smtClean="0"/>
              <a:t>citizens</a:t>
            </a:r>
            <a:r>
              <a:rPr lang="de-AT" sz="3600" dirty="0" smtClean="0"/>
              <a:t>.</a:t>
            </a:r>
            <a:br>
              <a:rPr lang="de-AT" sz="3600" dirty="0" smtClean="0"/>
            </a:br>
            <a:r>
              <a:rPr lang="de-AT" sz="3600" dirty="0" err="1" smtClean="0"/>
              <a:t>Make</a:t>
            </a:r>
            <a:r>
              <a:rPr lang="de-AT" sz="3600" dirty="0" smtClean="0"/>
              <a:t> </a:t>
            </a:r>
            <a:r>
              <a:rPr lang="de-AT" sz="3600" dirty="0" err="1" smtClean="0"/>
              <a:t>technical</a:t>
            </a:r>
            <a:r>
              <a:rPr lang="de-AT" sz="3600" dirty="0" smtClean="0"/>
              <a:t> </a:t>
            </a:r>
            <a:r>
              <a:rPr lang="de-AT" sz="3600" dirty="0" err="1" smtClean="0"/>
              <a:t>solutions</a:t>
            </a:r>
            <a:r>
              <a:rPr lang="de-AT" sz="3600" dirty="0" smtClean="0"/>
              <a:t> „human“</a:t>
            </a:r>
            <a:endParaRPr lang="de-AT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4329211" y="31888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Communities are the best place for implementation of sustainable acting</a:t>
            </a:r>
          </a:p>
        </p:txBody>
      </p:sp>
    </p:spTree>
    <p:extLst>
      <p:ext uri="{BB962C8B-B14F-4D97-AF65-F5344CB8AC3E}">
        <p14:creationId xmlns:p14="http://schemas.microsoft.com/office/powerpoint/2010/main" val="248182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/>
              <a:t>Habitat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52925" y="3268639"/>
            <a:ext cx="7226507" cy="132598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de-DE" sz="2800" dirty="0" err="1" smtClean="0"/>
              <a:t>communities</a:t>
            </a:r>
            <a:r>
              <a:rPr lang="de-DE" sz="2800" dirty="0" smtClean="0"/>
              <a:t> </a:t>
            </a:r>
            <a:r>
              <a:rPr lang="de-DE" sz="2800" dirty="0" err="1" smtClean="0"/>
              <a:t>give</a:t>
            </a:r>
            <a:r>
              <a:rPr lang="de-DE" sz="2800" dirty="0" smtClean="0"/>
              <a:t> </a:t>
            </a:r>
            <a:r>
              <a:rPr lang="de-DE" sz="2800" dirty="0" err="1" smtClean="0"/>
              <a:t>us</a:t>
            </a:r>
            <a:r>
              <a:rPr lang="de-DE" sz="2800" dirty="0" smtClean="0"/>
              <a:t> </a:t>
            </a:r>
            <a:r>
              <a:rPr lang="de-DE" sz="2800" dirty="0" err="1" smtClean="0"/>
              <a:t>home</a:t>
            </a:r>
            <a:r>
              <a:rPr lang="de-DE" sz="2800" dirty="0" smtClean="0"/>
              <a:t>, </a:t>
            </a:r>
            <a:r>
              <a:rPr lang="de-DE" sz="2800" dirty="0" err="1" smtClean="0"/>
              <a:t>they</a:t>
            </a:r>
            <a:endParaRPr lang="de-DE" sz="2800" dirty="0" smtClean="0"/>
          </a:p>
          <a:p>
            <a:r>
              <a:rPr lang="de-DE" sz="2800" dirty="0" err="1" smtClean="0"/>
              <a:t>create</a:t>
            </a:r>
            <a:endParaRPr lang="de-DE" sz="2800" dirty="0" smtClean="0"/>
          </a:p>
          <a:p>
            <a:r>
              <a:rPr lang="de-DE" sz="2800" dirty="0" err="1" smtClean="0"/>
              <a:t>secure</a:t>
            </a:r>
            <a:endParaRPr lang="de-DE" sz="2800" dirty="0" smtClean="0"/>
          </a:p>
          <a:p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shape</a:t>
            </a:r>
            <a:endParaRPr lang="de-DE" sz="2800" dirty="0" smtClean="0"/>
          </a:p>
          <a:p>
            <a:pPr marL="0" indent="0">
              <a:buNone/>
            </a:pPr>
            <a:r>
              <a:rPr lang="de-DE" sz="2800" dirty="0" smtClean="0"/>
              <a:t>		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common</a:t>
            </a:r>
            <a:r>
              <a:rPr lang="de-DE" sz="2800" dirty="0" smtClean="0"/>
              <a:t> </a:t>
            </a:r>
            <a:r>
              <a:rPr lang="de-DE" sz="2800" dirty="0" err="1" smtClean="0"/>
              <a:t>habitat</a:t>
            </a:r>
            <a:r>
              <a:rPr lang="de-DE" sz="2800" dirty="0" smtClean="0"/>
              <a:t> on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base</a:t>
            </a:r>
            <a:r>
              <a:rPr lang="de-DE" sz="2800" dirty="0" smtClean="0"/>
              <a:t> </a:t>
            </a:r>
            <a:r>
              <a:rPr lang="de-DE" sz="2800" dirty="0" err="1" smtClean="0"/>
              <a:t>level</a:t>
            </a:r>
            <a:endParaRPr lang="de-DE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261-B3C1-2C40-BC4E-9CFCAD24F564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099" y="277485"/>
            <a:ext cx="7296282" cy="486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Office PowerPoint</Application>
  <PresentationFormat>Bildschirmpräsentation (16:9)</PresentationFormat>
  <Paragraphs>110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Office-Design</vt:lpstr>
      <vt:lpstr>Internal Infrastructure of municipialities </vt:lpstr>
      <vt:lpstr>Municipalities in Austria</vt:lpstr>
      <vt:lpstr>Size of Austrian municipalities</vt:lpstr>
      <vt:lpstr>Average size of european municipalities: about 5000 inhabitants</vt:lpstr>
      <vt:lpstr> Municipalities in Austria built and organize this infrastructures….</vt:lpstr>
      <vt:lpstr>PowerPoint-Präsentation</vt:lpstr>
      <vt:lpstr> Municipalities influence the developement and organization of….</vt:lpstr>
      <vt:lpstr>PowerPoint-Präsentation</vt:lpstr>
      <vt:lpstr>Municipialitie´s Needs….</vt:lpstr>
      <vt:lpstr>Cooperation tools</vt:lpstr>
      <vt:lpstr>PowerPoint-Präsentation</vt:lpstr>
      <vt:lpstr>Planning tools and area/building management tools</vt:lpstr>
      <vt:lpstr>Tools for management public facilities</vt:lpstr>
      <vt:lpstr>Tools for management Energy supply/Waste Management/….</vt:lpstr>
      <vt:lpstr>Please remember: Municipalities are „homeland“ to the citizens. Make technical solutions „human“</vt:lpstr>
      <vt:lpstr>Habitat</vt:lpstr>
    </vt:vector>
  </TitlesOfParts>
  <Company>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 k</dc:creator>
  <cp:lastModifiedBy>Johannes Pressl (NÖ Regional GmbH)</cp:lastModifiedBy>
  <cp:revision>108</cp:revision>
  <dcterms:created xsi:type="dcterms:W3CDTF">2018-07-12T08:39:11Z</dcterms:created>
  <dcterms:modified xsi:type="dcterms:W3CDTF">2019-08-17T09:02:44Z</dcterms:modified>
</cp:coreProperties>
</file>